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63" r:id="rId6"/>
    <p:sldId id="267" r:id="rId7"/>
    <p:sldId id="268" r:id="rId8"/>
    <p:sldId id="269" r:id="rId9"/>
    <p:sldId id="274" r:id="rId10"/>
    <p:sldId id="262" r:id="rId11"/>
    <p:sldId id="258" r:id="rId12"/>
    <p:sldId id="257" r:id="rId13"/>
    <p:sldId id="260" r:id="rId14"/>
    <p:sldId id="259" r:id="rId15"/>
    <p:sldId id="265" r:id="rId16"/>
    <p:sldId id="264" r:id="rId17"/>
    <p:sldId id="270" r:id="rId18"/>
    <p:sldId id="261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C2B64-2A27-ED49-B571-6B555416E72E}" v="92" dt="2020-03-10T12:05:25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7"/>
    <p:restoredTop sz="94771"/>
  </p:normalViewPr>
  <p:slideViewPr>
    <p:cSldViewPr snapToGrid="0" snapToObjects="1">
      <p:cViewPr varScale="1">
        <p:scale>
          <a:sx n="105" d="100"/>
          <a:sy n="105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220D0-F2FA-AB48-9550-7FDC86F36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3B3B0-4A15-3D4E-88A8-42C20811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008C6-844D-DF44-A29C-1C939183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69A2F-934A-5D4F-9569-90694583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3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3837-6B09-0743-9593-C178B510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50292-50F4-3749-9913-699952625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6BCC1-5D7F-8147-9597-6BDB723E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3ADA9-228F-064D-82F2-05CAFD02A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17624-0853-7545-ADC6-7B0178BE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91E9A2-2F74-A344-A106-75355D163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882F0-042F-A543-A721-F209D8AF1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7857F-CFAB-4842-98A5-E51A7B7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C121-FCC5-C24E-8D3A-4EAC06DCA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A6BAA-29E6-AC4B-BAC1-DB8BFB7B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5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ABCE-D72E-FA41-86AA-64992F2F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17A60-5A95-1044-8F09-14D76F468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0789F-3661-A642-A1C6-77ED83A6C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3217C-1A0E-DE44-A6F2-E129F2F1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42B4B-4C44-2D43-8A62-ECC28BE5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7591-8599-014F-8E68-E7EC26FA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D1016-8151-704E-873A-00051275F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9F3E0-5256-684C-B1D3-798D1CA7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0F353-9255-844C-B3BB-D52F128E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959E-EC77-6B4C-A504-773FDE25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4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9BA2-55D6-6C4B-8818-15F57C391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5249-2BB0-5C4C-9F95-8C309BC8E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12381-572A-1843-8B74-0DEF61BCB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7BE45-0D6C-E84C-8B07-5F336FAB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A9EB7-C9E9-C84B-9AF8-00B3EFD5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D025C-3526-FC43-B98C-1D07097F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7E94-FA6B-2F4D-B3EA-EFB888C8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8A436-CA9F-A74C-8455-0E9E6AA1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AB3BA-016D-A248-8E04-DB906B022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96F06-61FC-714D-9A2A-D123132C9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FAA2B-E795-F344-92FD-A60365086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4EF9F4-E180-4E40-A2D5-9784ABCB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2AA793-908B-8C43-BCE7-353DADE5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2596C-B661-B74E-998E-B78C2367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673D-A054-1843-8548-E5F4AC22A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5D533-E1D9-404F-A859-828622C6E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6DD2F-B4E7-0347-896F-B02714B0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711BD-69BA-4D4C-BC4A-733641FA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9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C1E2AC-050A-DC44-9A6C-1390C33C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3E482-7CD7-214F-9DDC-BD938C80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F6589-7B71-8E4D-AB12-0B9ABE3F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2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C206-8C1F-3548-866B-979A9B08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3063E-ED3F-E446-9A9E-38F55FC1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674B4-3E16-FA43-B7B3-4292E2431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67809-2F0E-EF4A-8FA8-4568C4AE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6B171-908C-034A-BDEC-A417270D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F5461-F71F-3D41-B879-09D17FAD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1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90C5-976A-744F-996B-144EB577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E5E2C3-4F9B-B441-90FE-7AFD15AE7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23483-9DEE-0F46-8C21-A31A6A6EE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1D9B8-96CC-EF4F-9884-9161B971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FF818-2F3F-CE43-B436-FBC1F9F4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06FC5-0C90-FE40-ABBC-1750DBAA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2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B7D7C-994A-BD4A-A853-09870823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5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BEBDC-F5E8-A74C-9F59-52D823ED1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99021"/>
            <a:ext cx="10515600" cy="1977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F9589-2A3A-CE48-91C2-430271504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F8B7-3D5E-4D44-80D3-E09209FEB56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76E54-D53D-2347-AD20-ED2E6D788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696C-55DC-EB48-8933-71530D8CA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C738-9D3D-8147-AED1-61A2C0EF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RwJbhkCA58?feature=oembe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k0roE34zLw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VhlJNJopOQ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F586-B7FA-0B47-B01A-8CDB668EE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/>
          <a:lstStyle/>
          <a:p>
            <a:r>
              <a:rPr lang="en-US" dirty="0"/>
              <a:t>Graphic Design for </a:t>
            </a:r>
            <a:br>
              <a:rPr lang="en-US" dirty="0"/>
            </a:br>
            <a:r>
              <a:rPr lang="en-US" dirty="0"/>
              <a:t>Academic Posters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4D0EB4-0A9A-B748-AF25-E93F455C08A7}"/>
              </a:ext>
            </a:extLst>
          </p:cNvPr>
          <p:cNvSpPr txBox="1">
            <a:spLocks/>
          </p:cNvSpPr>
          <p:nvPr/>
        </p:nvSpPr>
        <p:spPr>
          <a:xfrm>
            <a:off x="838200" y="4680479"/>
            <a:ext cx="10515600" cy="98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(with special guest Ryan Gosling)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259C2-08BD-364C-AF05-50600DBF29BB}"/>
              </a:ext>
            </a:extLst>
          </p:cNvPr>
          <p:cNvSpPr txBox="1">
            <a:spLocks/>
          </p:cNvSpPr>
          <p:nvPr/>
        </p:nvSpPr>
        <p:spPr>
          <a:xfrm>
            <a:off x="838200" y="3509963"/>
            <a:ext cx="10515600" cy="1543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Peter </a:t>
            </a:r>
            <a:r>
              <a:rPr lang="en-US" sz="3200" dirty="0" err="1"/>
              <a:t>Buwert</a:t>
            </a:r>
            <a:endParaRPr lang="en-US" sz="3200" dirty="0"/>
          </a:p>
          <a:p>
            <a:r>
              <a:rPr lang="en-US" sz="3200" dirty="0"/>
              <a:t>p.buwert@napier.ac.uk</a:t>
            </a:r>
          </a:p>
          <a:p>
            <a:r>
              <a:rPr lang="en-US" sz="3200" dirty="0"/>
              <a:t>@</a:t>
            </a:r>
            <a:r>
              <a:rPr lang="en-US" sz="3200" dirty="0" err="1"/>
              <a:t>peterbuwert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76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17A3A-F629-C34A-B4F3-142BF4B41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67" y="6095705"/>
            <a:ext cx="10515600" cy="1243541"/>
          </a:xfrm>
        </p:spPr>
        <p:txBody>
          <a:bodyPr>
            <a:normAutofit/>
          </a:bodyPr>
          <a:lstStyle/>
          <a:p>
            <a:r>
              <a:rPr lang="en-US" sz="2800" dirty="0"/>
              <a:t>#</a:t>
            </a:r>
            <a:r>
              <a:rPr lang="en-US" sz="2800" dirty="0" err="1"/>
              <a:t>BetterPosters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Online Media 3" descr="How to create a better research poster in less time (including templates) â #betterposter PART 1">
            <a:hlinkClick r:id="" action="ppaction://media"/>
            <a:extLst>
              <a:ext uri="{FF2B5EF4-FFF2-40B4-BE49-F238E27FC236}">
                <a16:creationId xmlns:a16="http://schemas.microsoft.com/office/drawing/2014/main" id="{E9041EBD-42E3-C945-A862-B7802B74541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4333" y="61316"/>
            <a:ext cx="10727267" cy="60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162A-5FDD-8446-A8E1-2B543A95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1:</a:t>
            </a:r>
            <a:br>
              <a:rPr lang="en-US" dirty="0"/>
            </a:br>
            <a:r>
              <a:rPr lang="en-US" dirty="0"/>
              <a:t>It’s not about how it </a:t>
            </a:r>
            <a:r>
              <a:rPr lang="en-US" b="1" dirty="0"/>
              <a:t>looks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It’s about how it </a:t>
            </a:r>
            <a:r>
              <a:rPr lang="en-US" b="1" dirty="0"/>
              <a:t>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4A395-3F8B-DD4A-84F6-EFBC07E7A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A54A-754F-8441-9CBF-A71EA6C7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82626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2: </a:t>
            </a:r>
            <a:br>
              <a:rPr lang="en-US" dirty="0"/>
            </a:br>
            <a:r>
              <a:rPr lang="en-US" dirty="0"/>
              <a:t>Unless you</a:t>
            </a:r>
            <a:r>
              <a:rPr lang="en-US" b="1" i="1" dirty="0"/>
              <a:t> are </a:t>
            </a:r>
            <a:r>
              <a:rPr lang="en-US" dirty="0"/>
              <a:t>a graphic designer…</a:t>
            </a:r>
            <a:br>
              <a:rPr lang="en-US" dirty="0"/>
            </a:br>
            <a:r>
              <a:rPr lang="en-US" b="1" dirty="0"/>
              <a:t>You are not a graphic designer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Please stop doing crazy things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EFBBA-A06C-AF4B-AD7C-280FB42CE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0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385A-BB35-994A-ACFB-24A3E8FA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5986992"/>
            <a:ext cx="10515600" cy="871008"/>
          </a:xfrm>
        </p:spPr>
        <p:txBody>
          <a:bodyPr>
            <a:normAutofit/>
          </a:bodyPr>
          <a:lstStyle/>
          <a:p>
            <a:r>
              <a:rPr lang="en-US" sz="2800" dirty="0"/>
              <a:t>New Balance = Putting images behind text</a:t>
            </a:r>
          </a:p>
        </p:txBody>
      </p:sp>
      <p:pic>
        <p:nvPicPr>
          <p:cNvPr id="4" name="Online Media 3" descr="Crazy, Stupid, Love. #9 Movie CLIP - A Lesson in Footwear (2011) HD">
            <a:hlinkClick r:id="" action="ppaction://media"/>
            <a:extLst>
              <a:ext uri="{FF2B5EF4-FFF2-40B4-BE49-F238E27FC236}">
                <a16:creationId xmlns:a16="http://schemas.microsoft.com/office/drawing/2014/main" id="{F6B974AE-F889-024E-9A06-A63CDFDE970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773986"/>
            <a:ext cx="11988800" cy="67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6275-BE4F-8541-B8B8-98968F17F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10342"/>
          </a:xfrm>
        </p:spPr>
        <p:txBody>
          <a:bodyPr>
            <a:normAutofit fontScale="90000"/>
          </a:bodyPr>
          <a:lstStyle/>
          <a:p>
            <a:r>
              <a:rPr lang="en-US" dirty="0"/>
              <a:t>3:</a:t>
            </a:r>
            <a:br>
              <a:rPr lang="en-US" dirty="0"/>
            </a:br>
            <a:r>
              <a:rPr lang="en-US" dirty="0"/>
              <a:t>Less is not more</a:t>
            </a:r>
            <a:br>
              <a:rPr lang="en-US" dirty="0"/>
            </a:br>
            <a:r>
              <a:rPr lang="en-US" b="1" dirty="0"/>
              <a:t>But it is better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265492-3434-F442-B0F1-AB3D68429001}"/>
              </a:ext>
            </a:extLst>
          </p:cNvPr>
          <p:cNvSpPr/>
          <p:nvPr/>
        </p:nvSpPr>
        <p:spPr>
          <a:xfrm>
            <a:off x="838200" y="2404533"/>
            <a:ext cx="10185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“Perfection is achieved, not when there is nothing more to add,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but when there is nothing left to take away.”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Antoine de Saint-Exupery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F0CD6-8D0A-604A-8C89-D37A705AAFB5}"/>
              </a:ext>
            </a:extLst>
          </p:cNvPr>
          <p:cNvSpPr/>
          <p:nvPr/>
        </p:nvSpPr>
        <p:spPr>
          <a:xfrm>
            <a:off x="838199" y="4068544"/>
            <a:ext cx="9846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You don’t need to show everything: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QR code or link to full content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7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287B-B2A9-0448-A363-7BBFDFB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PRACTICAL TIPS</a:t>
            </a:r>
          </a:p>
        </p:txBody>
      </p:sp>
    </p:spTree>
    <p:extLst>
      <p:ext uri="{BB962C8B-B14F-4D97-AF65-F5344CB8AC3E}">
        <p14:creationId xmlns:p14="http://schemas.microsoft.com/office/powerpoint/2010/main" val="11448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3E8E-3E1E-A74E-8248-D5473925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71" y="6055256"/>
            <a:ext cx="10515600" cy="989542"/>
          </a:xfrm>
        </p:spPr>
        <p:txBody>
          <a:bodyPr>
            <a:normAutofit/>
          </a:bodyPr>
          <a:lstStyle/>
          <a:p>
            <a:r>
              <a:rPr lang="en-US" sz="3200" dirty="0"/>
              <a:t>Typefaces/Fonts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FE87D-CFC5-3140-8121-3F4FF807B3D1}"/>
              </a:ext>
            </a:extLst>
          </p:cNvPr>
          <p:cNvSpPr txBox="1"/>
          <p:nvPr/>
        </p:nvSpPr>
        <p:spPr>
          <a:xfrm>
            <a:off x="490471" y="1627206"/>
            <a:ext cx="44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Serif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C85FA-8D6F-7949-AB15-3FD51C17503F}"/>
              </a:ext>
            </a:extLst>
          </p:cNvPr>
          <p:cNvSpPr txBox="1"/>
          <p:nvPr/>
        </p:nvSpPr>
        <p:spPr>
          <a:xfrm>
            <a:off x="490472" y="2891935"/>
            <a:ext cx="5628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auhaus 93" pitchFamily="82" charset="77"/>
              </a:rPr>
              <a:t>No 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1B213-E3F8-7241-93BE-101B7430EA68}"/>
              </a:ext>
            </a:extLst>
          </p:cNvPr>
          <p:cNvSpPr txBox="1"/>
          <p:nvPr/>
        </p:nvSpPr>
        <p:spPr>
          <a:xfrm>
            <a:off x="490471" y="4156664"/>
            <a:ext cx="8564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Are you kidding me?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EEED2-E360-A84F-B8BD-1AE3A6D59AF2}"/>
              </a:ext>
            </a:extLst>
          </p:cNvPr>
          <p:cNvSpPr txBox="1"/>
          <p:nvPr/>
        </p:nvSpPr>
        <p:spPr>
          <a:xfrm>
            <a:off x="490471" y="819677"/>
            <a:ext cx="382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dobe Caslon Pro" panose="0205050205050A020403" pitchFamily="18" charset="0"/>
              </a:rPr>
              <a:t>Serif</a:t>
            </a:r>
          </a:p>
        </p:txBody>
      </p:sp>
    </p:spTree>
    <p:extLst>
      <p:ext uri="{BB962C8B-B14F-4D97-AF65-F5344CB8AC3E}">
        <p14:creationId xmlns:p14="http://schemas.microsoft.com/office/powerpoint/2010/main" val="40493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3C44-497C-7344-B6E3-E7B35F4E6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4267"/>
            <a:ext cx="10515600" cy="5482696"/>
          </a:xfrm>
        </p:spPr>
        <p:txBody>
          <a:bodyPr>
            <a:normAutofit/>
          </a:bodyPr>
          <a:lstStyle/>
          <a:p>
            <a:r>
              <a:rPr lang="en-US" sz="3600" dirty="0"/>
              <a:t>Most important things biggest and highest</a:t>
            </a:r>
          </a:p>
          <a:p>
            <a:r>
              <a:rPr lang="en-US" sz="3600" dirty="0"/>
              <a:t>Line things up (grid)</a:t>
            </a:r>
          </a:p>
          <a:p>
            <a:r>
              <a:rPr lang="en-US" sz="3600" dirty="0"/>
              <a:t>Margins</a:t>
            </a:r>
          </a:p>
          <a:p>
            <a:r>
              <a:rPr lang="en-US" sz="3600" dirty="0"/>
              <a:t>Spaces</a:t>
            </a:r>
          </a:p>
          <a:p>
            <a:r>
              <a:rPr lang="en-US" sz="3600" dirty="0"/>
              <a:t>Stand out (by keeping things simple)</a:t>
            </a:r>
          </a:p>
          <a:p>
            <a:r>
              <a:rPr lang="en-US" sz="3600" dirty="0"/>
              <a:t>Black sans serif text (Arial, Calibri, etc.)</a:t>
            </a:r>
          </a:p>
          <a:p>
            <a:r>
              <a:rPr lang="en-US" sz="3600" dirty="0"/>
              <a:t>Never put text on top of images/background textures</a:t>
            </a:r>
          </a:p>
          <a:p>
            <a:r>
              <a:rPr lang="en-US" sz="3600" dirty="0"/>
              <a:t>Don’t add extra “design”</a:t>
            </a:r>
          </a:p>
        </p:txBody>
      </p:sp>
    </p:spTree>
    <p:extLst>
      <p:ext uri="{BB962C8B-B14F-4D97-AF65-F5344CB8AC3E}">
        <p14:creationId xmlns:p14="http://schemas.microsoft.com/office/powerpoint/2010/main" val="39613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574F-F005-4340-BF1D-43FCF294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06864"/>
          </a:xfrm>
        </p:spPr>
        <p:txBody>
          <a:bodyPr>
            <a:normAutofit fontScale="90000"/>
          </a:bodyPr>
          <a:lstStyle/>
          <a:p>
            <a:r>
              <a:rPr lang="en-US" sz="14800" b="1" dirty="0"/>
              <a:t>HEIRARCHY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697C1-F1D1-5141-A11D-05856B0F3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3048"/>
            <a:ext cx="10515600" cy="3523915"/>
          </a:xfrm>
        </p:spPr>
        <p:txBody>
          <a:bodyPr/>
          <a:lstStyle/>
          <a:p>
            <a:r>
              <a:rPr lang="en-US" dirty="0"/>
              <a:t>What is most important to communicate?</a:t>
            </a:r>
          </a:p>
          <a:p>
            <a:r>
              <a:rPr lang="en-US" dirty="0"/>
              <a:t>Viewer journey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765D3-B994-344A-82BF-66CF42DE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6208"/>
          </a:xfrm>
        </p:spPr>
        <p:txBody>
          <a:bodyPr>
            <a:normAutofit fontScale="90000"/>
          </a:bodyPr>
          <a:lstStyle/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Abstract</a:t>
            </a:r>
            <a:br>
              <a:rPr lang="en-US" dirty="0"/>
            </a:br>
            <a:r>
              <a:rPr lang="en-US" dirty="0"/>
              <a:t>Literature Review</a:t>
            </a:r>
            <a:br>
              <a:rPr lang="en-US" dirty="0"/>
            </a:br>
            <a:r>
              <a:rPr lang="en-US" dirty="0"/>
              <a:t>Methodology</a:t>
            </a:r>
            <a:br>
              <a:rPr lang="en-US" dirty="0"/>
            </a:br>
            <a:r>
              <a:rPr lang="en-US" dirty="0"/>
              <a:t>Data</a:t>
            </a:r>
            <a:br>
              <a:rPr lang="en-US" dirty="0"/>
            </a:br>
            <a:r>
              <a:rPr lang="en-US" dirty="0"/>
              <a:t>Images</a:t>
            </a:r>
            <a:br>
              <a:rPr lang="en-US" dirty="0"/>
            </a:br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Discussion</a:t>
            </a:r>
            <a:br>
              <a:rPr lang="en-US" dirty="0"/>
            </a:br>
            <a:r>
              <a:rPr lang="en-US" dirty="0"/>
              <a:t>Conclusion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5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7531-BA83-3C40-9CB0-AAA96553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to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82A18-3C1F-AB48-A70C-48250FA26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41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EC2D-7CCA-884C-9900-8176D4AD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0F6DA89-046D-B348-8A15-F98786F45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933"/>
            <a:ext cx="12192000" cy="6937170"/>
          </a:xfrm>
        </p:spPr>
      </p:pic>
    </p:spTree>
    <p:extLst>
      <p:ext uri="{BB962C8B-B14F-4D97-AF65-F5344CB8AC3E}">
        <p14:creationId xmlns:p14="http://schemas.microsoft.com/office/powerpoint/2010/main" val="389287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2412-7A9E-284D-8F6D-3095D247D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, photo, many, covered&#10;&#10;Description automatically generated">
            <a:extLst>
              <a:ext uri="{FF2B5EF4-FFF2-40B4-BE49-F238E27FC236}">
                <a16:creationId xmlns:a16="http://schemas.microsoft.com/office/drawing/2014/main" id="{FC23F7DE-A783-8647-9873-47B79D444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0799"/>
            <a:ext cx="12192000" cy="7187075"/>
          </a:xfrm>
        </p:spPr>
      </p:pic>
    </p:spTree>
    <p:extLst>
      <p:ext uri="{BB962C8B-B14F-4D97-AF65-F5344CB8AC3E}">
        <p14:creationId xmlns:p14="http://schemas.microsoft.com/office/powerpoint/2010/main" val="21288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Papyrus - SNL">
            <a:hlinkClick r:id="" action="ppaction://media"/>
            <a:extLst>
              <a:ext uri="{FF2B5EF4-FFF2-40B4-BE49-F238E27FC236}">
                <a16:creationId xmlns:a16="http://schemas.microsoft.com/office/drawing/2014/main" id="{9ADE3865-FCA6-924F-AF56-190251BA1E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4683" y="-16305"/>
            <a:ext cx="12216683" cy="6871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BE3E8E-3E1E-A74E-8248-D5473925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58" y="3453503"/>
            <a:ext cx="10515600" cy="989542"/>
          </a:xfrm>
        </p:spPr>
        <p:txBody>
          <a:bodyPr>
            <a:normAutofit/>
          </a:bodyPr>
          <a:lstStyle/>
          <a:p>
            <a:r>
              <a:rPr lang="en-US" sz="3200" dirty="0"/>
              <a:t>No one in the real world cares about graphic design</a:t>
            </a:r>
          </a:p>
        </p:txBody>
      </p:sp>
    </p:spTree>
    <p:extLst>
      <p:ext uri="{BB962C8B-B14F-4D97-AF65-F5344CB8AC3E}">
        <p14:creationId xmlns:p14="http://schemas.microsoft.com/office/powerpoint/2010/main" val="19883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2B05-4887-AD4C-A217-7425AD85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22EE21-4212-B94B-AC08-0CCCE7D11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-15498"/>
            <a:ext cx="4885267" cy="6917168"/>
          </a:xfrm>
        </p:spPr>
      </p:pic>
    </p:spTree>
    <p:extLst>
      <p:ext uri="{BB962C8B-B14F-4D97-AF65-F5344CB8AC3E}">
        <p14:creationId xmlns:p14="http://schemas.microsoft.com/office/powerpoint/2010/main" val="251960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2B05-4887-AD4C-A217-7425AD85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22EE21-4212-B94B-AC08-0CCCE7D11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2204689"/>
            <a:ext cx="12327467" cy="17454759"/>
          </a:xfrm>
        </p:spPr>
      </p:pic>
    </p:spTree>
    <p:extLst>
      <p:ext uri="{BB962C8B-B14F-4D97-AF65-F5344CB8AC3E}">
        <p14:creationId xmlns:p14="http://schemas.microsoft.com/office/powerpoint/2010/main" val="142975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3462-FC4D-2A4C-B157-F60AA90F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, sitting, street, post&#10;&#10;Description automatically generated">
            <a:extLst>
              <a:ext uri="{FF2B5EF4-FFF2-40B4-BE49-F238E27FC236}">
                <a16:creationId xmlns:a16="http://schemas.microsoft.com/office/drawing/2014/main" id="{C1B25F62-B385-584D-88EB-E20300547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538133" cy="6811246"/>
          </a:xfrm>
        </p:spPr>
      </p:pic>
      <p:pic>
        <p:nvPicPr>
          <p:cNvPr id="7" name="Picture 6" descr="A picture containing text, newspaper, refrigerator, paper&#10;&#10;Description automatically generated">
            <a:extLst>
              <a:ext uri="{FF2B5EF4-FFF2-40B4-BE49-F238E27FC236}">
                <a16:creationId xmlns:a16="http://schemas.microsoft.com/office/drawing/2014/main" id="{68FD22FE-792E-1D48-B803-E7B7E7CD3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8" t="8885" r="10479" b="6157"/>
          <a:stretch/>
        </p:blipFill>
        <p:spPr>
          <a:xfrm>
            <a:off x="4568550" y="609598"/>
            <a:ext cx="7623450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94FA2-042E-C64E-A7ED-D05E908FC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4D9B5-D550-594C-A0BD-E62ABD8D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age result for worst academic poster">
            <a:extLst>
              <a:ext uri="{FF2B5EF4-FFF2-40B4-BE49-F238E27FC236}">
                <a16:creationId xmlns:a16="http://schemas.microsoft.com/office/drawing/2014/main" id="{7E5A979B-DAF5-F248-A66D-7FC6D0FC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" y="681037"/>
            <a:ext cx="5875867" cy="441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orst academic poster">
            <a:extLst>
              <a:ext uri="{FF2B5EF4-FFF2-40B4-BE49-F238E27FC236}">
                <a16:creationId xmlns:a16="http://schemas.microsoft.com/office/drawing/2014/main" id="{6FBA0426-E104-E447-BB02-BD8EFDF6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25" y="681037"/>
            <a:ext cx="6239809" cy="441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78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238</Words>
  <Application>Microsoft Office PowerPoint</Application>
  <PresentationFormat>Widescreen</PresentationFormat>
  <Paragraphs>32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Adobe Caslon Pro</vt:lpstr>
      <vt:lpstr>Apple Chancery</vt:lpstr>
      <vt:lpstr>Arial</vt:lpstr>
      <vt:lpstr>Bauhaus 93</vt:lpstr>
      <vt:lpstr>Calibri</vt:lpstr>
      <vt:lpstr>Office Theme</vt:lpstr>
      <vt:lpstr>Graphic Design for  Academic Posters</vt:lpstr>
      <vt:lpstr>What do you want to know?</vt:lpstr>
      <vt:lpstr>PowerPoint Presentation</vt:lpstr>
      <vt:lpstr>PowerPoint Presentation</vt:lpstr>
      <vt:lpstr>No one in the real world cares about graphic design</vt:lpstr>
      <vt:lpstr>PowerPoint Presentation</vt:lpstr>
      <vt:lpstr>PowerPoint Presentation</vt:lpstr>
      <vt:lpstr>PowerPoint Presentation</vt:lpstr>
      <vt:lpstr>PowerPoint Presentation</vt:lpstr>
      <vt:lpstr>#BetterPosters </vt:lpstr>
      <vt:lpstr>1: It’s not about how it looks It’s about how it works</vt:lpstr>
      <vt:lpstr>2:  Unless you are a graphic designer… You are not a graphic designer  Please stop doing crazy things    </vt:lpstr>
      <vt:lpstr>New Balance = Putting images behind text</vt:lpstr>
      <vt:lpstr>3: Less is not more But it is better   </vt:lpstr>
      <vt:lpstr>PRACTICAL TIPS</vt:lpstr>
      <vt:lpstr>Typefaces/Fonts</vt:lpstr>
      <vt:lpstr>PowerPoint Presentation</vt:lpstr>
      <vt:lpstr>HEIRARCHY </vt:lpstr>
      <vt:lpstr>Title Abstract Literature Review Methodology Data Images Analysis Discussion 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 Design for  Academic Posters</dc:title>
  <dc:creator>Buwert, Peter</dc:creator>
  <cp:lastModifiedBy>Boyle, Monica</cp:lastModifiedBy>
  <cp:revision>3</cp:revision>
  <dcterms:created xsi:type="dcterms:W3CDTF">2020-03-10T10:04:13Z</dcterms:created>
  <dcterms:modified xsi:type="dcterms:W3CDTF">2020-03-11T12:08:52Z</dcterms:modified>
</cp:coreProperties>
</file>