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60"/>
  </p:normalViewPr>
  <p:slideViewPr>
    <p:cSldViewPr snapToGrid="0">
      <p:cViewPr varScale="1">
        <p:scale>
          <a:sx n="68" d="100"/>
          <a:sy n="68" d="100"/>
        </p:scale>
        <p:origin x="210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FC63F-6385-560C-B237-95776E892E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147F81-4DA9-5CC8-6467-113B839CF7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65D9EC-A7AD-4DC9-15B0-BA1BB08DF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D9812-0CD5-4B18-BCC4-A198C99F0331}" type="datetimeFigureOut">
              <a:rPr lang="en-GB" smtClean="0"/>
              <a:t>25/01/2023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63DF5F-AC51-C730-6F16-E1A052B96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5E24C8-2AFF-2AA8-19F6-C031DF26C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095BA-A4A6-4480-9E00-F317A33878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739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F786C-9954-16C1-1F8A-82C8B03E5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F0026F-91AE-CC16-77E2-C5AAC404D6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790E8B-1825-F30A-E84D-B0EF325C1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D9812-0CD5-4B18-BCC4-A198C99F0331}" type="datetimeFigureOut">
              <a:rPr lang="en-GB" smtClean="0"/>
              <a:t>25/01/2023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3DE1C8-BDDB-FD5C-A798-737B176C1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A99B53-4053-381B-D70A-DE5C9C75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095BA-A4A6-4480-9E00-F317A33878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4849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D5F273-C263-32C6-DF39-BFC30EA971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004B3D-A1DC-02F4-2085-B11FEDC674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DC5111-4C79-B057-DCCC-FB2E63193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D9812-0CD5-4B18-BCC4-A198C99F0331}" type="datetimeFigureOut">
              <a:rPr lang="en-GB" smtClean="0"/>
              <a:t>25/01/2023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D58199-1362-3BA8-96E3-17C1C92C0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2AE22C-83EC-9479-BA6F-37392C1E4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095BA-A4A6-4480-9E00-F317A33878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796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B50A9-7A58-300F-8AB8-90EA3D192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99B8EC-E9BF-0CD1-3056-410117B501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667AE6-8855-0418-6F74-62D8A2469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D9812-0CD5-4B18-BCC4-A198C99F0331}" type="datetimeFigureOut">
              <a:rPr lang="en-GB" smtClean="0"/>
              <a:t>25/01/2023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3F20C5-878D-3380-6A8B-9B4036BC4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F29138-DC58-4218-EBA9-68A24EC3A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095BA-A4A6-4480-9E00-F317A33878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2077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FA203-CDB7-2423-CD7D-140CB60DE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D61D44-2302-D08F-F8FE-119468470B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1A72C3-E84B-E1CD-EB24-77BF209AC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D9812-0CD5-4B18-BCC4-A198C99F0331}" type="datetimeFigureOut">
              <a:rPr lang="en-GB" smtClean="0"/>
              <a:t>25/01/2023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319725-B2DE-12E6-95A5-5E4457573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14662-ADD5-D459-94CD-940CE33F3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095BA-A4A6-4480-9E00-F317A33878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7095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C2E41-FFBF-11D9-67FC-48CAB6624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110137-812D-EC06-5C47-1D262786E2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3BD9A6-4FB8-C455-1737-9E5B7DF8D5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5FFC9E-9056-5644-68F6-BF502F54B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D9812-0CD5-4B18-BCC4-A198C99F0331}" type="datetimeFigureOut">
              <a:rPr lang="en-GB" smtClean="0"/>
              <a:t>25/01/2023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BE1D3A-372C-8D95-DA2F-8E8FE67A7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9E8394-002A-C4D2-7319-04A5D96A9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095BA-A4A6-4480-9E00-F317A33878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5400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D817C-6B06-26A3-8834-59533AA9E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2D531D-40FD-8A00-9D24-081B5D1AE0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D90E8C-928E-A57A-A6D2-16A800F19E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EDF715-1A31-11B9-1F3B-F9BE87C31F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A73C2C-325F-58D0-433C-958578BF5E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DA7958-0739-3DCF-C2F3-88B707452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D9812-0CD5-4B18-BCC4-A198C99F0331}" type="datetimeFigureOut">
              <a:rPr lang="en-GB" smtClean="0"/>
              <a:t>25/01/2023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284AE9-DBB6-534C-E09D-2739EBD55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52EBC0-69DA-F047-94C8-347D11697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095BA-A4A6-4480-9E00-F317A33878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2469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C5B1F-120D-7495-1BBB-4589D0634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A85FD9-3502-32EC-4C1D-5CA0A10C7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D9812-0CD5-4B18-BCC4-A198C99F0331}" type="datetimeFigureOut">
              <a:rPr lang="en-GB" smtClean="0"/>
              <a:t>25/01/2023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B6AE62-3ED8-D6B1-31F7-34564A579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3AD3BB-7687-A517-E077-086E3D491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095BA-A4A6-4480-9E00-F317A33878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3215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1F4EF2-BBD4-8EE4-4322-1CD2E003E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D9812-0CD5-4B18-BCC4-A198C99F0331}" type="datetimeFigureOut">
              <a:rPr lang="en-GB" smtClean="0"/>
              <a:t>25/01/2023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8D8200-0049-DAAF-E7F4-B31A490E0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03FB73-624C-8D34-64C3-9A3E15218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095BA-A4A6-4480-9E00-F317A33878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3648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ACC15-1729-AB51-2363-98D782DB6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F3D325-78EB-DAC4-27F1-82524D77A8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9F6078-4354-9750-21BE-BA27274843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5A26CA-4BBF-1E4E-AF68-AD68E9E6C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D9812-0CD5-4B18-BCC4-A198C99F0331}" type="datetimeFigureOut">
              <a:rPr lang="en-GB" smtClean="0"/>
              <a:t>25/01/2023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12771F-7BCC-814E-991B-3D61305DF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DAEC12-49BB-2E74-48A9-9C0D4236B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095BA-A4A6-4480-9E00-F317A33878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410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08648-A00B-AAA3-A942-D54328FE1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EB6521-2AEC-0913-4534-581AB93F02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9386CE-0406-598A-6F81-7BCC7803BA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5B09D9-C0B2-04D6-6BCB-E00697862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D9812-0CD5-4B18-BCC4-A198C99F0331}" type="datetimeFigureOut">
              <a:rPr lang="en-GB" smtClean="0"/>
              <a:t>25/01/2023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B73DD4-BA9B-F4A2-3F0B-D3F0FEF98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194DA8-C016-8FE1-70BF-E42413FFD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095BA-A4A6-4480-9E00-F317A33878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9532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C64E93-4BE7-6A6F-18F8-C5D5C0F66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7EA5DA-A6AB-EA57-4306-270BECF907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FE0532-1C95-483C-2A1B-2FF2BDDF29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D9812-0CD5-4B18-BCC4-A198C99F0331}" type="datetimeFigureOut">
              <a:rPr lang="en-GB" smtClean="0"/>
              <a:t>25/01/2023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775F19-E87D-D14F-CCCE-8ECCCF53F0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59E703-E8A5-92BE-D075-1005C4FA41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095BA-A4A6-4480-9E00-F317A33878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4838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4BAD6E8-B5F1-1AB1-E4BB-1A74D0469F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98213"/>
            <a:ext cx="12192000" cy="692369"/>
          </a:xfrm>
        </p:spPr>
        <p:txBody>
          <a:bodyPr>
            <a:normAutofit/>
          </a:bodyPr>
          <a:lstStyle/>
          <a:p>
            <a:r>
              <a:rPr lang="en-GB" sz="1600" dirty="0"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Emotions &amp; Security: A Study of Emotional Labour Within the British Transport Police Operating at Waverley Train Station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178E47C2-7BEE-F859-9776-56CEA841CD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989" y="6416570"/>
            <a:ext cx="2424970" cy="389006"/>
          </a:xfrm>
          <a:prstGeom prst="rect">
            <a:avLst/>
          </a:prstGeom>
        </p:spPr>
      </p:pic>
      <p:pic>
        <p:nvPicPr>
          <p:cNvPr id="9" name="Picture 8" descr="Diagram, schematic&#10;&#10;Description automatically generated">
            <a:extLst>
              <a:ext uri="{FF2B5EF4-FFF2-40B4-BE49-F238E27FC236}">
                <a16:creationId xmlns:a16="http://schemas.microsoft.com/office/drawing/2014/main" id="{90D0B503-0A49-6DF7-BB06-9F4F175BFD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599" y="1278644"/>
            <a:ext cx="8393793" cy="472150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DA0D64D-DB74-A4F6-B69E-9932AE6C16C8}"/>
              </a:ext>
            </a:extLst>
          </p:cNvPr>
          <p:cNvSpPr txBox="1"/>
          <p:nvPr/>
        </p:nvSpPr>
        <p:spPr>
          <a:xfrm>
            <a:off x="7174591" y="5837480"/>
            <a:ext cx="6098344" cy="4693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GB" sz="105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en-US" sz="14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400" b="0" i="1" u="none" strike="noStrike" baseline="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Nodal Map of Edinburgh Waverley’s Security E</a:t>
            </a:r>
            <a:r>
              <a:rPr lang="en-US" sz="1400" i="1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cosystem</a:t>
            </a:r>
            <a:r>
              <a:rPr lang="en-US" sz="1400" b="0" i="1" u="none" strike="noStrike" baseline="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95B43EA-9FAF-CBDE-BCB8-0DE1264A5E34}"/>
              </a:ext>
            </a:extLst>
          </p:cNvPr>
          <p:cNvSpPr txBox="1"/>
          <p:nvPr/>
        </p:nvSpPr>
        <p:spPr>
          <a:xfrm>
            <a:off x="0" y="444397"/>
            <a:ext cx="12192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GB" sz="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en-US" sz="800" b="0" i="0" u="none" strike="noStrike" baseline="0" dirty="0">
                <a:solidFill>
                  <a:srgbClr val="000000"/>
                </a:solidFill>
                <a:latin typeface="Arial Black" panose="020B0A04020102020204" pitchFamily="34" charset="0"/>
              </a:rPr>
              <a:t> </a:t>
            </a:r>
            <a:r>
              <a:rPr lang="en-US" sz="1400" b="0" i="0" u="none" strike="noStrike" baseline="0" dirty="0">
                <a:solidFill>
                  <a:srgbClr val="221E1F"/>
                </a:solidFill>
                <a:latin typeface="Arial Black" panose="020B0A04020102020204" pitchFamily="34" charset="0"/>
              </a:rPr>
              <a:t>Robert Holland </a:t>
            </a:r>
            <a:r>
              <a:rPr lang="en-US" sz="1400" dirty="0">
                <a:solidFill>
                  <a:srgbClr val="221E1F"/>
                </a:solidFill>
                <a:latin typeface="Arial Black" panose="020B0A04020102020204" pitchFamily="34" charset="0"/>
              </a:rPr>
              <a:t> </a:t>
            </a:r>
            <a:r>
              <a:rPr lang="en-US" sz="1400" b="0" i="0" u="none" strike="noStrike" baseline="0" dirty="0">
                <a:solidFill>
                  <a:srgbClr val="221E1F"/>
                </a:solidFill>
                <a:latin typeface="Arial Black" panose="020B0A04020102020204" pitchFamily="34" charset="0"/>
              </a:rPr>
              <a:t>(PhD Candidate, r.j.holland@sms.ed.ac.uk)</a:t>
            </a:r>
            <a:endParaRPr lang="en-GB" sz="1400" dirty="0">
              <a:latin typeface="Arial Black" panose="020B0A040201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903EC8F-AEAD-FC63-4E37-47C0DBA535B0}"/>
              </a:ext>
            </a:extLst>
          </p:cNvPr>
          <p:cNvSpPr txBox="1"/>
          <p:nvPr/>
        </p:nvSpPr>
        <p:spPr>
          <a:xfrm>
            <a:off x="140607" y="659840"/>
            <a:ext cx="1236081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GB" sz="10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en-US" sz="1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000" b="0" i="0" u="none" strike="noStrike" baseline="0" dirty="0">
                <a:solidFill>
                  <a:srgbClr val="221E1F"/>
                </a:solidFill>
                <a:latin typeface="Arial" panose="020B0604020202020204" pitchFamily="34" charset="0"/>
              </a:rPr>
              <a:t>*Research is funded by the University of Edinburgh and the University of Glasgow Jointly Funded PhD studentship*</a:t>
            </a:r>
            <a:endParaRPr lang="en-GB" sz="1000" dirty="0"/>
          </a:p>
        </p:txBody>
      </p:sp>
      <p:pic>
        <p:nvPicPr>
          <p:cNvPr id="27" name="Picture 26" descr="A picture containing train, person, outdoor, platform&#10;&#10;Description automatically generated">
            <a:extLst>
              <a:ext uri="{FF2B5EF4-FFF2-40B4-BE49-F238E27FC236}">
                <a16:creationId xmlns:a16="http://schemas.microsoft.com/office/drawing/2014/main" id="{FD14B943-457E-9D61-53C0-28C8622BD2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07" y="1348918"/>
            <a:ext cx="3516992" cy="467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6331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</Words>
  <Application>Microsoft Office PowerPoint</Application>
  <PresentationFormat>Widescreen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Holland</dc:creator>
  <cp:lastModifiedBy>Robert Holland</cp:lastModifiedBy>
  <cp:revision>1</cp:revision>
  <dcterms:created xsi:type="dcterms:W3CDTF">2023-01-25T10:14:45Z</dcterms:created>
  <dcterms:modified xsi:type="dcterms:W3CDTF">2023-01-25T10:55:56Z</dcterms:modified>
</cp:coreProperties>
</file>