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5"/>
    <p:sldMasterId id="2147483722" r:id="rId6"/>
    <p:sldMasterId id="2147483737" r:id="rId7"/>
    <p:sldMasterId id="2147483708" r:id="rId8"/>
    <p:sldMasterId id="2147483694" r:id="rId9"/>
  </p:sldMasterIdLst>
  <p:notesMasterIdLst>
    <p:notesMasterId r:id="rId11"/>
  </p:notesMasterIdLst>
  <p:handoutMasterIdLst>
    <p:handoutMasterId r:id="rId12"/>
  </p:handoutMasterIdLst>
  <p:sldIdLst>
    <p:sldId id="30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8" userDrawn="1">
          <p15:clr>
            <a:srgbClr val="A4A3A4"/>
          </p15:clr>
        </p15:guide>
        <p15:guide id="2" pos="279" userDrawn="1">
          <p15:clr>
            <a:srgbClr val="A4A3A4"/>
          </p15:clr>
        </p15:guide>
        <p15:guide id="3" orient="horz" pos="3906" userDrawn="1">
          <p15:clr>
            <a:srgbClr val="A4A3A4"/>
          </p15:clr>
        </p15:guide>
        <p15:guide id="4" pos="7355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845" userDrawn="1">
          <p15:clr>
            <a:srgbClr val="A4A3A4"/>
          </p15:clr>
        </p15:guide>
        <p15:guide id="7" orient="horz" pos="3770" userDrawn="1">
          <p15:clr>
            <a:srgbClr val="A4A3A4"/>
          </p15:clr>
        </p15:guide>
        <p15:guide id="8" pos="846" userDrawn="1">
          <p15:clr>
            <a:srgbClr val="A4A3A4"/>
          </p15:clr>
        </p15:guide>
        <p15:guide id="9" orient="horz" pos="2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C04D"/>
    <a:srgbClr val="626262"/>
    <a:srgbClr val="00BED5"/>
    <a:srgbClr val="E94D36"/>
    <a:srgbClr val="008AAD"/>
    <a:srgbClr val="FFFFFF"/>
    <a:srgbClr val="BE2BBB"/>
    <a:srgbClr val="FF5A5A"/>
    <a:srgbClr val="00A788"/>
    <a:srgbClr val="FBB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21"/>
    <p:restoredTop sz="65746"/>
  </p:normalViewPr>
  <p:slideViewPr>
    <p:cSldViewPr snapToGrid="0" snapToObjects="1">
      <p:cViewPr varScale="1">
        <p:scale>
          <a:sx n="74" d="100"/>
          <a:sy n="74" d="100"/>
        </p:scale>
        <p:origin x="2224" y="168"/>
      </p:cViewPr>
      <p:guideLst>
        <p:guide orient="horz" pos="278"/>
        <p:guide pos="279"/>
        <p:guide orient="horz" pos="3906"/>
        <p:guide pos="7355"/>
        <p:guide pos="3840"/>
        <p:guide orient="horz" pos="845"/>
        <p:guide orient="horz" pos="3770"/>
        <p:guide pos="846"/>
        <p:guide orient="horz" pos="21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56" d="100"/>
          <a:sy n="56" d="100"/>
        </p:scale>
        <p:origin x="258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F31178-119D-44E0-AA7C-44E487085F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3915F8-D2C9-42C2-8B7C-B73C5E147C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5F376-9A97-4718-AB43-2131DF4A8483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CE4A9F-6706-4D05-89D7-B49E68B077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83624E-AFAC-4FF4-90DB-DB0A8E1858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E8FF9-6937-4B73-8B22-9FC5C35FFB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699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E9A4A-3203-D544-A0F2-9B4A7A1B021E}" type="datetimeFigureOut">
              <a:rPr lang="en-US" smtClean="0"/>
              <a:t>1/25/23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3BA1D-A00F-DB41-84DA-BE26C48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6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47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46C3C-DDC9-4A4B-A6BB-18D5C6BD4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45177-E4A6-6847-B9A4-54832D672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2E712-E13F-6F4B-B3AC-3F073D43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A777E-15FA-7249-8F7D-ACD48508C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3ABEE-43FB-4947-BA77-B6D08960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85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CC2EE-F821-4C43-AA2F-04295775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C890E6-3242-504F-B5BF-8EFADD79B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36C2F-02E3-004E-A61B-C112B4DD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945FA-5E02-C348-8B73-79D8FF1BE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1CF8E-806F-684A-BA15-00095856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48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67FF98-93B9-614A-956D-616315C929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A47278-13CF-044A-B803-ABF47169A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4B06C-A89B-6145-99D0-AF10A69C1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64436-FE79-A64C-B05F-B9D9DCB00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632B0-22AA-5E47-B0B8-4420B812D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17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8671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46C3C-DDC9-4A4B-A6BB-18D5C6BD4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45177-E4A6-6847-B9A4-54832D672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2E712-E13F-6F4B-B3AC-3F073D43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A777E-15FA-7249-8F7D-ACD48508C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3ABEE-43FB-4947-BA77-B6D08960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27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FBAA7-71CF-0A4B-888B-EAAB8B61F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DEB6A-5768-B54E-8C8A-8842028C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79E66-8393-6C4F-A6F5-ADD0F7C7D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4911A-F50F-9643-BF68-AC5E7E95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2CD92-1042-184F-893E-F87801FD1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65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0C03-FD22-CC47-BCA2-C982075CF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8C265-62BB-2B41-BABC-2E245F4CE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5DABD-4A21-9649-A2AE-011637338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A2C7A-2542-A845-85A5-3B9DAC4EF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CCF62-4AF2-7642-BD7E-C8D4C8DF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99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E5C6-AEDB-B54A-A0AE-D017F7E71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EC126-1AD8-8947-9D15-E96D0A2A8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88C1C-0E34-644F-907B-860A7D67F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615AC-484C-434E-91DE-EB2DFC2CD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4A790-B4B0-F342-A4F0-3CA4130BB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460EB-C18A-7747-8ACE-56CD62D3C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219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DC39C-9799-ED49-9336-C33A3DE22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27545-9981-1B4C-AFBE-99523E6D4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CCF20-1F9A-BB41-8285-F6DFB72E7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A90C94-85BE-6042-A8B2-ADBA61B3CF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4B3636-3829-9D47-819D-684A89575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A3D827-C621-DE40-AF6A-5B6D8D22E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D8CC2-BD94-564B-BC44-1A258FAC3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A54A5-CF5D-564B-9EA9-3B02D5E5C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695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5C60E-D9EC-3B40-B2D2-987CF9E6A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2E07F8-B56C-3645-8BDF-67B94309A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30A028-8E37-214C-A0A0-1C365F5F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2C252-6B6D-3349-B87C-3B6F3469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834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BE6966-90D6-6A43-ABFA-6424E4287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68E345-9948-D342-8ED6-1C82F890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CF44B-DE2A-B449-9687-26F17BCB9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50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FBAA7-71CF-0A4B-888B-EAAB8B61F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DEB6A-5768-B54E-8C8A-8842028C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79E66-8393-6C4F-A6F5-ADD0F7C7D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4911A-F50F-9643-BF68-AC5E7E95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2CD92-1042-184F-893E-F87801FD1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97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421E7-F6F8-D147-839C-3CD6CEEE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3CD195-D8BB-4B4F-A309-91989CB29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22563-01E7-A14D-832B-6747D22D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B5BBC-CB9B-114B-A8FD-BBE6E96BA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E0E48-FAB1-0E4D-9C00-18E68A6BC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02ED31C4-D2DB-D4A2-88AA-A8B85D438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5575" y="1715571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010D180-B454-FC51-882D-AD700355F5F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68375" y="1612900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8808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6F0-3C18-7B40-B729-99AD39363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09D51F-EB34-CF46-88FB-595409295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5849B8-4D56-5B40-9FC3-713CDF945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B854D-C3C4-494B-9B9A-068384644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1E7D9-230B-F34D-924D-5923FD99A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C96AD-7989-6044-8953-C11DE023F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6768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CC2EE-F821-4C43-AA2F-04295775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C890E6-3242-504F-B5BF-8EFADD79B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36C2F-02E3-004E-A61B-C112B4DD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945FA-5E02-C348-8B73-79D8FF1BE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1CF8E-806F-684A-BA15-00095856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901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67FF98-93B9-614A-956D-616315C929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A47278-13CF-044A-B803-ABF47169A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4B06C-A89B-6145-99D0-AF10A69C1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64436-FE79-A64C-B05F-B9D9DCB00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632B0-22AA-5E47-B0B8-4420B812D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2596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18445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3881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BA347-174C-C7B3-40D3-31A1C509D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B4911F-E86B-3DD7-802C-47BE661EC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7A5C8-C739-791F-7821-FF35BE0EA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6CF98-A016-7DA5-3B44-40476B402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85AB7-1F28-6A02-869F-FF1DAAD83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784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56F20-57E1-20D5-5D26-A2B9312E0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1FDAD-3D99-DD65-5EC1-1BAAADE8B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C7AE0-45E9-EBCB-0C48-8AD04B264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198C2-C209-60AA-0E0B-A4DE24653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AAECC-FDB4-8BA6-C440-291AB457D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7781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BB33A-9082-CA78-E978-7C6F99903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B3A23-FFFD-AE36-FD67-7C04C4190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F5841-D039-739E-8542-0ACB8A1C3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065B2-3781-10B1-C7B2-928AECAF7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39444-D2D9-9C41-85D8-009CC70E3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560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DCE6B-A278-8EB0-81F7-BC003CD6F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2DD22-3CE5-9FBE-9569-25B1C3DDCF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B4394-AC8B-C608-558D-1DAD1CEAA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E2E99-0AAB-0AC8-B529-124633E1D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087EE-70D4-878F-9B2B-68DF5C24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55DCD-D1D4-9689-C8DF-80991B4E5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57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0C03-FD22-CC47-BCA2-C982075CF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8C265-62BB-2B41-BABC-2E245F4CE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5DABD-4A21-9649-A2AE-011637338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A2C7A-2542-A845-85A5-3B9DAC4EF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CCF62-4AF2-7642-BD7E-C8D4C8DF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2759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D7909-005E-8D90-F55A-53B45EA11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F42EA8-1DBA-AC92-EE9D-3C7A2D37D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1C8C83-A30D-40DF-955E-C9CFA6CC3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8065E8-2356-FFCA-A988-4F5115CB1A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B2259F-1691-8958-6E24-8DF34672F3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497C1E-35BE-4D5B-BBC2-F9F755F50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9FFC06-4C8F-267D-7D08-3E412237F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CB26DF-4D5D-8A7E-1CE7-E92AAA8CE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080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78B3B-8344-2E5A-0610-C7B1E894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66520-1D1A-F16E-1486-147F7E50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624311-F920-A065-4874-61992BD40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A6302-8D5A-697B-0325-E0B176DA2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5807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913DAE-9E31-BD67-7D2F-C15032356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514412-7BE1-AC9F-9795-9E2093A20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E3F5EF-EF1C-1FD7-63D2-7387FE6B2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8641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BAD5A-F9BB-F285-647C-A3519805E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344B8-0CF5-6288-8252-9C95B77E2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38257-834D-760A-2860-2C296969BF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53D51-D5FE-A4B5-CE85-4D1271019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15CE1C-09CE-6517-0FCC-027EEB851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9999D8-986F-6C50-2D73-1568DC14E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8006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A7293-5DE9-1823-132C-0001EEAC2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6D8771-BFC8-0036-535D-3A50F152F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017C72-3383-7987-1B0A-0969EC7A9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7E637-40B7-A3A7-2DB1-33F0D623E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1948A-2D57-D6C2-4DA6-C51FE119A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E4F62-7BDC-3EDF-9111-A5AF4310F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450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75660-F5B7-745F-85E3-9166BAAC8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6E5611-0EDB-E65C-FB58-AFC8ADA72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9D616-79A5-196D-8C54-BC5BD88CC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C3BB5-A52B-8346-3413-DDA6AAEE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4D6B7-EEDA-DD5D-AD2F-902A62FB0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3010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EA00C5-5E4B-7AEC-9318-409D7F2F54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0B321-0F3A-2A37-782C-3DD4C6BC6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8283D-5261-EBA1-A377-BCD950655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3163E-1C20-869A-5564-6C6474E3B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53773-39D9-50FB-432C-38D37E98A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2320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C5202-830D-1395-6B03-74DD8BC72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2923EE-48DE-97A1-A8F4-2CB1AE498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E3C41D-7CA8-3818-4060-8E14C58EF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FDA9F-EBEF-D22A-3F70-EFF001B94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2169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79E66-8393-6C4F-A6F5-ADD0F7C7D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4911A-F50F-9643-BF68-AC5E7E95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2CD92-1042-184F-893E-F87801FD1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3B48A6B-1904-F145-A12F-E436172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00" y="365125"/>
            <a:ext cx="10515600" cy="722895"/>
          </a:xfrm>
        </p:spPr>
        <p:txBody>
          <a:bodyPr>
            <a:normAutofit/>
          </a:bodyPr>
          <a:lstStyle>
            <a:lvl1pPr>
              <a:defRPr sz="3600" baseline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8E0D0A7-8DCB-5243-8DCE-891C2D857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00" y="1393200"/>
            <a:ext cx="10515600" cy="4351338"/>
          </a:xfrm>
        </p:spPr>
        <p:txBody>
          <a:bodyPr>
            <a:normAutofit/>
          </a:bodyPr>
          <a:lstStyle>
            <a:lvl1pPr>
              <a:defRPr sz="140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00504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46C3C-DDC9-4A4B-A6BB-18D5C6BD4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45177-E4A6-6847-B9A4-54832D672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2E712-E13F-6F4B-B3AC-3F073D43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A777E-15FA-7249-8F7D-ACD48508C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3ABEE-43FB-4947-BA77-B6D08960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3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E5C6-AEDB-B54A-A0AE-D017F7E71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EC126-1AD8-8947-9D15-E96D0A2A8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88C1C-0E34-644F-907B-860A7D67F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615AC-484C-434E-91DE-EB2DFC2CD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4A790-B4B0-F342-A4F0-3CA4130BB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460EB-C18A-7747-8ACE-56CD62D3C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344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79E66-8393-6C4F-A6F5-ADD0F7C7D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4911A-F50F-9643-BF68-AC5E7E95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2CD92-1042-184F-893E-F87801FD1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D264A6F-A965-CC41-9C49-F952B2D963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200" y="365125"/>
            <a:ext cx="10515600" cy="722895"/>
          </a:xfrm>
        </p:spPr>
        <p:txBody>
          <a:bodyPr>
            <a:normAutofit/>
          </a:bodyPr>
          <a:lstStyle>
            <a:lvl1pPr>
              <a:defRPr sz="3600" baseline="0"/>
            </a:lvl1pPr>
          </a:lstStyle>
          <a:p>
            <a:r>
              <a:rPr lang="en-GB" dirty="0"/>
              <a:t>Click to add title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01B7D3C-BAF7-5B45-AF19-29BA3CEB535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1200" y="1393200"/>
            <a:ext cx="10515600" cy="4351338"/>
          </a:xfrm>
        </p:spPr>
        <p:txBody>
          <a:bodyPr>
            <a:normAutofit/>
          </a:bodyPr>
          <a:lstStyle>
            <a:lvl1pPr>
              <a:defRPr sz="1400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6373556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0C03-FD22-CC47-BCA2-C982075CF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8C265-62BB-2B41-BABC-2E245F4CE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5DABD-4A21-9649-A2AE-011637338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A2C7A-2542-A845-85A5-3B9DAC4EF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CCF62-4AF2-7642-BD7E-C8D4C8DF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527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E5C6-AEDB-B54A-A0AE-D017F7E71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EC126-1AD8-8947-9D15-E96D0A2A8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88C1C-0E34-644F-907B-860A7D67F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615AC-484C-434E-91DE-EB2DFC2CD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4A790-B4B0-F342-A4F0-3CA4130BB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460EB-C18A-7747-8ACE-56CD62D3C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881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DC39C-9799-ED49-9336-C33A3DE22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27545-9981-1B4C-AFBE-99523E6D4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CCF20-1F9A-BB41-8285-F6DFB72E7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A90C94-85BE-6042-A8B2-ADBA61B3CF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4B3636-3829-9D47-819D-684A89575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A3D827-C621-DE40-AF6A-5B6D8D22E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D8CC2-BD94-564B-BC44-1A258FAC3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A54A5-CF5D-564B-9EA9-3B02D5E5C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155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5C60E-D9EC-3B40-B2D2-987CF9E6A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2E07F8-B56C-3645-8BDF-67B94309A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30A028-8E37-214C-A0A0-1C365F5F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2C252-6B6D-3349-B87C-3B6F3469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91044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BE6966-90D6-6A43-ABFA-6424E4287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68E345-9948-D342-8ED6-1C82F890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CF44B-DE2A-B449-9687-26F17BCB9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118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6668F-DFC2-1A42-9DEF-4904ED2FB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421E7-F6F8-D147-839C-3CD6CEEE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3CD195-D8BB-4B4F-A309-91989CB29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22563-01E7-A14D-832B-6747D22D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B5BBC-CB9B-114B-A8FD-BBE6E96BA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E0E48-FAB1-0E4D-9C00-18E68A6BC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390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6F0-3C18-7B40-B729-99AD39363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09D51F-EB34-CF46-88FB-595409295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5849B8-4D56-5B40-9FC3-713CDF945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B854D-C3C4-494B-9B9A-068384644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1E7D9-230B-F34D-924D-5923FD99A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C96AD-7989-6044-8953-C11DE023F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59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CC2EE-F821-4C43-AA2F-04295775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C890E6-3242-504F-B5BF-8EFADD79B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36C2F-02E3-004E-A61B-C112B4DD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945FA-5E02-C348-8B73-79D8FF1BE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1CF8E-806F-684A-BA15-00095856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484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67FF98-93B9-614A-956D-616315C929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A47278-13CF-044A-B803-ABF47169A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4B06C-A89B-6145-99D0-AF10A69C1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64436-FE79-A64C-B05F-B9D9DCB00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632B0-22AA-5E47-B0B8-4420B812D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118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DC39C-9799-ED49-9336-C33A3DE22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27545-9981-1B4C-AFBE-99523E6D4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CCF20-1F9A-BB41-8285-F6DFB72E7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A90C94-85BE-6042-A8B2-ADBA61B3CF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4B3636-3829-9D47-819D-684A89575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A3D827-C621-DE40-AF6A-5B6D8D22E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D8CC2-BD94-564B-BC44-1A258FAC3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A54A5-CF5D-564B-9EA9-3B02D5E5C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03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737807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8206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46C3C-DDC9-4A4B-A6BB-18D5C6BD4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45177-E4A6-6847-B9A4-54832D672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2E712-E13F-6F4B-B3AC-3F073D43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A777E-15FA-7249-8F7D-ACD48508C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3ABEE-43FB-4947-BA77-B6D089609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3588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FBAA7-71CF-0A4B-888B-EAAB8B61F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DEB6A-5768-B54E-8C8A-8842028C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79E66-8393-6C4F-A6F5-ADD0F7C7D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4911A-F50F-9643-BF68-AC5E7E95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2CD92-1042-184F-893E-F87801FD1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2824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0C03-FD22-CC47-BCA2-C982075CF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8C265-62BB-2B41-BABC-2E245F4CE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5DABD-4A21-9649-A2AE-011637338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A2C7A-2542-A845-85A5-3B9DAC4EF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CCF62-4AF2-7642-BD7E-C8D4C8DF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4622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E5C6-AEDB-B54A-A0AE-D017F7E71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EC126-1AD8-8947-9D15-E96D0A2A8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88C1C-0E34-644F-907B-860A7D67F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615AC-484C-434E-91DE-EB2DFC2CD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4A790-B4B0-F342-A4F0-3CA4130BB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460EB-C18A-7747-8ACE-56CD62D3C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4819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DC39C-9799-ED49-9336-C33A3DE22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27545-9981-1B4C-AFBE-99523E6D4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CCF20-1F9A-BB41-8285-F6DFB72E7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A90C94-85BE-6042-A8B2-ADBA61B3CF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4B3636-3829-9D47-819D-684A89575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A3D827-C621-DE40-AF6A-5B6D8D22E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D8CC2-BD94-564B-BC44-1A258FAC3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A54A5-CF5D-564B-9EA9-3B02D5E5C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8868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5C60E-D9EC-3B40-B2D2-987CF9E6A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2E07F8-B56C-3645-8BDF-67B94309A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30A028-8E37-214C-A0A0-1C365F5F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2C252-6B6D-3349-B87C-3B6F3469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317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BE6966-90D6-6A43-ABFA-6424E4287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68E345-9948-D342-8ED6-1C82F890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CF44B-DE2A-B449-9687-26F17BCB9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875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6668F-DFC2-1A42-9DEF-4904ED2FB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421E7-F6F8-D147-839C-3CD6CEEE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3CD195-D8BB-4B4F-A309-91989CB29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22563-01E7-A14D-832B-6747D22D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B5BBC-CB9B-114B-A8FD-BBE6E96BA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E0E48-FAB1-0E4D-9C00-18E68A6BC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09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5C60E-D9EC-3B40-B2D2-987CF9E6A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2E07F8-B56C-3645-8BDF-67B94309A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30A028-8E37-214C-A0A0-1C365F5F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2C252-6B6D-3349-B87C-3B6F3469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1421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6F0-3C18-7B40-B729-99AD39363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09D51F-EB34-CF46-88FB-595409295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5849B8-4D56-5B40-9FC3-713CDF945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B854D-C3C4-494B-9B9A-068384644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1E7D9-230B-F34D-924D-5923FD99A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C96AD-7989-6044-8953-C11DE023F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4691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CC2EE-F821-4C43-AA2F-04295775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C890E6-3242-504F-B5BF-8EFADD79B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36C2F-02E3-004E-A61B-C112B4DD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945FA-5E02-C348-8B73-79D8FF1BE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1CF8E-806F-684A-BA15-00095856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1273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67FF98-93B9-614A-956D-616315C929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A47278-13CF-044A-B803-ABF47169A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4B06C-A89B-6145-99D0-AF10A69C1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64436-FE79-A64C-B05F-B9D9DCB00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632B0-22AA-5E47-B0B8-4420B812D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404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BE6966-90D6-6A43-ABFA-6424E4287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68E345-9948-D342-8ED6-1C82F890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CF44B-DE2A-B449-9687-26F17BCB9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24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6668F-DFC2-1A42-9DEF-4904ED2FB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421E7-F6F8-D147-839C-3CD6CEEE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3CD195-D8BB-4B4F-A309-91989CB29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22563-01E7-A14D-832B-6747D22D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B5BBC-CB9B-114B-A8FD-BBE6E96BA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E0E48-FAB1-0E4D-9C00-18E68A6BC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1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6F0-3C18-7B40-B729-99AD39363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09D51F-EB34-CF46-88FB-595409295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5849B8-4D56-5B40-9FC3-713CDF945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B854D-C3C4-494B-9B9A-068384644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1E7D9-230B-F34D-924D-5923FD99A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C96AD-7989-6044-8953-C11DE023F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7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A54BBA7-E3FC-E141-8E2B-FAFF60E3842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00" y="5864400"/>
            <a:ext cx="3969669" cy="684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A4FFC9-16DA-5E42-9B85-705D6D513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99F4B1-CF42-9B4B-837B-C2676B4B4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97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243E0-BA09-764B-8600-3C90107C17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A2BF0-F387-BB44-9E05-DF9EA5203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E5DEC-72DD-4449-AB88-D903B1A36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83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8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AAA30D2-7A0D-C64A-B4C3-03E28AFBEDDA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800" y="334800"/>
            <a:ext cx="5850033" cy="100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A4FFC9-16DA-5E42-9B85-705D6D513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99F4B1-CF42-9B4B-837B-C2676B4B4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97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243E0-BA09-764B-8600-3C90107C17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A2BF0-F387-BB44-9E05-DF9EA5203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E5DEC-72DD-4449-AB88-D903B1A36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7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E4DE4B-101B-A51D-AE30-AD846757C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43264-6889-A307-FD77-2986E8310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73F13-07EB-5284-A534-666F80068D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900C2-EC79-4AC8-B13A-1AEE3A2BB92B}" type="datetimeFigureOut">
              <a:rPr lang="en-GB" smtClean="0"/>
              <a:t>25/01/2023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25666-3CD3-0081-E4B3-09DC2BDA23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24BB0-A5AB-8D0B-ADF6-5A8F56CF9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4E7F7-850E-48B2-A132-8C39A01CBB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73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A4FFC9-16DA-5E42-9B85-705D6D513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99F4B1-CF42-9B4B-837B-C2676B4B4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97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243E0-BA09-764B-8600-3C90107C17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A2BF0-F387-BB44-9E05-DF9EA5203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E5DEC-72DD-4449-AB88-D903B1A36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CA2ADB4-283D-974D-817E-6C1003650FB5}"/>
              </a:ext>
            </a:extLst>
          </p:cNvPr>
          <p:cNvSpPr/>
          <p:nvPr userDrawn="1"/>
        </p:nvSpPr>
        <p:spPr>
          <a:xfrm>
            <a:off x="441528" y="6263068"/>
            <a:ext cx="77118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MRC/CSO Social and Public Health Sciences Unit, University of Glasgow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3B001E-C6EC-264C-A94C-E3BB422A987C}"/>
              </a:ext>
            </a:extLst>
          </p:cNvPr>
          <p:cNvSpPr/>
          <p:nvPr userDrawn="1"/>
        </p:nvSpPr>
        <p:spPr>
          <a:xfrm>
            <a:off x="9514115" y="6263068"/>
            <a:ext cx="25637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GB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glasgow.ac.uk/sphsu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9" r:id="rId2"/>
    <p:sldLayoutId id="2147483736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A4FFC9-16DA-5E42-9B85-705D6D513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99F4B1-CF42-9B4B-837B-C2676B4B4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243E0-BA09-764B-8600-3C90107C17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9B04E-34F7-234A-A2F3-02AC3C60A4C6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A2BF0-F387-BB44-9E05-DF9EA5203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E5DEC-72DD-4449-AB88-D903B1A36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B6C04-F5E1-3947-BDE4-85543675A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4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C6AF3B23-0E1D-9C47-B0D9-CF1B8C8A8A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1924" y="6396477"/>
            <a:ext cx="2596495" cy="36364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FDA4D6F-7183-7C46-91A0-D0497C8DAB44}"/>
              </a:ext>
            </a:extLst>
          </p:cNvPr>
          <p:cNvSpPr/>
          <p:nvPr/>
        </p:nvSpPr>
        <p:spPr>
          <a:xfrm>
            <a:off x="0" y="322745"/>
            <a:ext cx="12192000" cy="158553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Presenter: </a:t>
            </a:r>
            <a:r>
              <a:rPr lang="en-GB" sz="16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Dr.</a:t>
            </a:r>
            <a:r>
              <a:rPr lang="en-GB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Mahnoz</a:t>
            </a:r>
            <a:r>
              <a:rPr lang="en-GB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600" b="1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Illias</a:t>
            </a:r>
            <a:r>
              <a:rPr lang="en-GB" sz="16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Ph.D. Research Student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57EA8D0-3EC3-3304-57D0-076F489A3DFD}"/>
              </a:ext>
            </a:extLst>
          </p:cNvPr>
          <p:cNvGrpSpPr/>
          <p:nvPr/>
        </p:nvGrpSpPr>
        <p:grpSpPr>
          <a:xfrm>
            <a:off x="6288256" y="3134078"/>
            <a:ext cx="5710163" cy="2531954"/>
            <a:chOff x="1208470" y="3635574"/>
            <a:chExt cx="8759144" cy="3037177"/>
          </a:xfrm>
        </p:grpSpPr>
        <p:sp>
          <p:nvSpPr>
            <p:cNvPr id="20" name="Rounded Rectangle 19">
              <a:extLst>
                <a:ext uri="{FF2B5EF4-FFF2-40B4-BE49-F238E27FC236}">
                  <a16:creationId xmlns:a16="http://schemas.microsoft.com/office/drawing/2014/main" id="{E4B65C2F-AA1C-294A-84BE-A2A24EC0772E}"/>
                </a:ext>
              </a:extLst>
            </p:cNvPr>
            <p:cNvSpPr/>
            <p:nvPr/>
          </p:nvSpPr>
          <p:spPr>
            <a:xfrm>
              <a:off x="1215287" y="3637891"/>
              <a:ext cx="2596495" cy="1411014"/>
            </a:xfrm>
            <a:prstGeom prst="round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b="1" dirty="0"/>
                <a:t>Procedural</a:t>
              </a:r>
            </a:p>
            <a:p>
              <a:pPr algn="ctr"/>
              <a:r>
                <a:rPr lang="en-US" sz="1900" b="1" dirty="0"/>
                <a:t>Injustice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847BAABF-E57B-EA48-8131-55B2F5D97110}"/>
                </a:ext>
              </a:extLst>
            </p:cNvPr>
            <p:cNvSpPr/>
            <p:nvPr/>
          </p:nvSpPr>
          <p:spPr>
            <a:xfrm>
              <a:off x="1208470" y="5261737"/>
              <a:ext cx="2596495" cy="1411014"/>
            </a:xfrm>
            <a:prstGeom prst="round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b="1" dirty="0"/>
                <a:t>Relational</a:t>
              </a:r>
            </a:p>
            <a:p>
              <a:pPr algn="ctr"/>
              <a:r>
                <a:rPr lang="en-US" sz="1900" b="1" dirty="0"/>
                <a:t>Injustice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DE414551-9AD0-634F-AAF2-1877299696BA}"/>
                </a:ext>
              </a:extLst>
            </p:cNvPr>
            <p:cNvSpPr/>
            <p:nvPr/>
          </p:nvSpPr>
          <p:spPr>
            <a:xfrm>
              <a:off x="7371119" y="3635574"/>
              <a:ext cx="2596495" cy="1411014"/>
            </a:xfrm>
            <a:prstGeom prst="round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b="1" dirty="0"/>
                <a:t>Distributive</a:t>
              </a:r>
            </a:p>
            <a:p>
              <a:pPr algn="ctr"/>
              <a:r>
                <a:rPr lang="en-US" sz="1900" b="1" dirty="0"/>
                <a:t>Injustice</a:t>
              </a: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0BBE4D1F-D574-4A4A-AFA6-1298B69F5462}"/>
                </a:ext>
              </a:extLst>
            </p:cNvPr>
            <p:cNvSpPr/>
            <p:nvPr/>
          </p:nvSpPr>
          <p:spPr>
            <a:xfrm>
              <a:off x="7371118" y="5261737"/>
              <a:ext cx="2596495" cy="1411014"/>
            </a:xfrm>
            <a:prstGeom prst="round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b="1" dirty="0"/>
                <a:t>Gendered</a:t>
              </a:r>
            </a:p>
            <a:p>
              <a:pPr algn="ctr"/>
              <a:r>
                <a:rPr lang="en-US" sz="1900" b="1" dirty="0"/>
                <a:t>Injustice</a:t>
              </a:r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CBEDCE4A-45E3-FE4A-9CC0-5A0F50895F13}"/>
                </a:ext>
              </a:extLst>
            </p:cNvPr>
            <p:cNvSpPr/>
            <p:nvPr/>
          </p:nvSpPr>
          <p:spPr>
            <a:xfrm>
              <a:off x="4168664" y="3992615"/>
              <a:ext cx="2845573" cy="2372710"/>
            </a:xfrm>
            <a:prstGeom prst="roundRect">
              <a:avLst/>
            </a:prstGeom>
            <a:solidFill>
              <a:srgbClr val="002060">
                <a:alpha val="2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tx1">
                      <a:lumMod val="50000"/>
                    </a:schemeClr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“When I ﬁrst got hired, I had one of my sergeants tell me: “Just so you know, I’m a sexist, like don’t be offended by it, but I’m a sexist”.</a:t>
              </a:r>
            </a:p>
            <a:p>
              <a:pPr algn="ctr"/>
              <a:r>
                <a:rPr lang="en-GB" sz="1400" b="1" dirty="0">
                  <a:solidFill>
                    <a:schemeClr val="tx1">
                      <a:lumMod val="50000"/>
                    </a:schemeClr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GB" sz="1050" b="1" i="1" dirty="0">
                  <a:solidFill>
                    <a:schemeClr val="tx1">
                      <a:lumMod val="50000"/>
                    </a:schemeClr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Female Officer</a:t>
              </a:r>
              <a:endParaRPr lang="en-US" sz="1050" b="1" i="1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0213C99-3C23-3521-DEC5-594CB2CCD236}"/>
              </a:ext>
            </a:extLst>
          </p:cNvPr>
          <p:cNvGrpSpPr/>
          <p:nvPr/>
        </p:nvGrpSpPr>
        <p:grpSpPr>
          <a:xfrm>
            <a:off x="538037" y="2450383"/>
            <a:ext cx="3582115" cy="2972945"/>
            <a:chOff x="371588" y="2479591"/>
            <a:chExt cx="3798276" cy="3192330"/>
          </a:xfrm>
        </p:grpSpPr>
        <p:pic>
          <p:nvPicPr>
            <p:cNvPr id="1028" name="Picture 4" descr="Female police officer in face mask - The Police Foundation">
              <a:extLst>
                <a:ext uri="{FF2B5EF4-FFF2-40B4-BE49-F238E27FC236}">
                  <a16:creationId xmlns:a16="http://schemas.microsoft.com/office/drawing/2014/main" id="{1ABC779E-F43D-1E87-6917-1BBDE7A730A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359" t="9382" r="-235" b="19596"/>
            <a:stretch/>
          </p:blipFill>
          <p:spPr bwMode="auto">
            <a:xfrm>
              <a:off x="371588" y="3589983"/>
              <a:ext cx="2066053" cy="12379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714B167-FF2E-C1B3-390F-7EDDA412B442}"/>
                </a:ext>
              </a:extLst>
            </p:cNvPr>
            <p:cNvGrpSpPr/>
            <p:nvPr/>
          </p:nvGrpSpPr>
          <p:grpSpPr>
            <a:xfrm>
              <a:off x="371588" y="2479591"/>
              <a:ext cx="3798276" cy="3192330"/>
              <a:chOff x="371588" y="2479591"/>
              <a:chExt cx="3798276" cy="319233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2A2CEDAB-8313-A5D8-CC8D-7A5CE461A82E}"/>
                  </a:ext>
                </a:extLst>
              </p:cNvPr>
              <p:cNvSpPr/>
              <p:nvPr/>
            </p:nvSpPr>
            <p:spPr>
              <a:xfrm>
                <a:off x="371588" y="2479591"/>
                <a:ext cx="2061438" cy="1112874"/>
              </a:xfrm>
              <a:prstGeom prst="rect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2"/>
                    </a:solidFill>
                  </a:rPr>
                  <a:t>Existing Literature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B6AFD26-E977-3D51-C32A-9B29CFC1FAF5}"/>
                  </a:ext>
                </a:extLst>
              </p:cNvPr>
              <p:cNvSpPr/>
              <p:nvPr/>
            </p:nvSpPr>
            <p:spPr>
              <a:xfrm>
                <a:off x="2433026" y="3579294"/>
                <a:ext cx="1735300" cy="1014573"/>
              </a:xfrm>
              <a:prstGeom prst="rect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2"/>
                    </a:solidFill>
                  </a:rPr>
                  <a:t>Secondary Data Analysis </a:t>
                </a:r>
              </a:p>
            </p:txBody>
          </p:sp>
          <p:pic>
            <p:nvPicPr>
              <p:cNvPr id="9" name="Picture 8" descr="A picture containing outdoor, person, sky&#10;&#10;Description automatically generated">
                <a:extLst>
                  <a:ext uri="{FF2B5EF4-FFF2-40B4-BE49-F238E27FC236}">
                    <a16:creationId xmlns:a16="http://schemas.microsoft.com/office/drawing/2014/main" id="{08B08C5A-F29B-59C7-E0DC-F0455FE275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434564" y="2498414"/>
                <a:ext cx="1735300" cy="1080880"/>
              </a:xfrm>
              <a:prstGeom prst="rect">
                <a:avLst/>
              </a:prstGeom>
            </p:spPr>
          </p:pic>
          <p:pic>
            <p:nvPicPr>
              <p:cNvPr id="10" name="Picture 9" descr="A picture containing person, outdoor, people, group&#10;&#10;Description automatically generated">
                <a:extLst>
                  <a:ext uri="{FF2B5EF4-FFF2-40B4-BE49-F238E27FC236}">
                    <a16:creationId xmlns:a16="http://schemas.microsoft.com/office/drawing/2014/main" id="{1B0E9F2F-F8BB-E039-B716-CBF2BA7949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433026" y="4591041"/>
                <a:ext cx="1735299" cy="1080880"/>
              </a:xfrm>
              <a:prstGeom prst="rect">
                <a:avLst/>
              </a:prstGeom>
            </p:spPr>
          </p:pic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6E081C7-E61F-99C6-37E9-35F7A512806D}"/>
                  </a:ext>
                </a:extLst>
              </p:cNvPr>
              <p:cNvSpPr/>
              <p:nvPr/>
            </p:nvSpPr>
            <p:spPr>
              <a:xfrm>
                <a:off x="376203" y="4559047"/>
                <a:ext cx="2061438" cy="1112874"/>
              </a:xfrm>
              <a:prstGeom prst="rect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2"/>
                    </a:solidFill>
                  </a:rPr>
                  <a:t>Exploring Lived Experiences</a:t>
                </a:r>
              </a:p>
            </p:txBody>
          </p:sp>
        </p:grp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20856FB-A1E2-17AE-B84D-C6F113E4F728}"/>
              </a:ext>
            </a:extLst>
          </p:cNvPr>
          <p:cNvSpPr txBox="1"/>
          <p:nvPr/>
        </p:nvSpPr>
        <p:spPr>
          <a:xfrm>
            <a:off x="4436206" y="6577160"/>
            <a:ext cx="4389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Supervisors: </a:t>
            </a:r>
            <a:r>
              <a:rPr lang="en-GB" sz="1100" dirty="0" err="1"/>
              <a:t>Dr.</a:t>
            </a:r>
            <a:r>
              <a:rPr lang="en-GB" sz="1100" dirty="0"/>
              <a:t> Evangelia Demou, Prof. Kathleen Riach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28CFA8-4283-5ACC-B540-AB739FB4F253}"/>
              </a:ext>
            </a:extLst>
          </p:cNvPr>
          <p:cNvSpPr txBox="1"/>
          <p:nvPr/>
        </p:nvSpPr>
        <p:spPr>
          <a:xfrm>
            <a:off x="267286" y="511993"/>
            <a:ext cx="1206539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chemeClr val="bg1"/>
                </a:solidFill>
              </a:rPr>
              <a:t>Understanding the Health &amp; Wellbeing of Female Police Officers in the UK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0AD99B-B93F-24E6-0428-C56BA9D5F022}"/>
              </a:ext>
            </a:extLst>
          </p:cNvPr>
          <p:cNvSpPr txBox="1"/>
          <p:nvPr/>
        </p:nvSpPr>
        <p:spPr>
          <a:xfrm>
            <a:off x="5683348" y="2130680"/>
            <a:ext cx="6508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Understanding the Interplay between Organisational Injustice and Health and Wellbeing of Female Police Officers: </a:t>
            </a:r>
          </a:p>
          <a:p>
            <a:pPr algn="ctr"/>
            <a:r>
              <a:rPr lang="en-GB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Meta-ethnography</a:t>
            </a:r>
          </a:p>
          <a:p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5B54E7-3004-9E64-50B0-E1FEEED34BC1}"/>
              </a:ext>
            </a:extLst>
          </p:cNvPr>
          <p:cNvSpPr txBox="1"/>
          <p:nvPr/>
        </p:nvSpPr>
        <p:spPr>
          <a:xfrm>
            <a:off x="6265415" y="5725909"/>
            <a:ext cx="36006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u="sng" dirty="0"/>
              <a:t>Submitted to: </a:t>
            </a:r>
            <a:r>
              <a:rPr lang="en-GB" sz="1100" i="1" dirty="0"/>
              <a:t>Policing: a Journal of Policy and Practice</a:t>
            </a:r>
          </a:p>
        </p:txBody>
      </p:sp>
    </p:spTree>
    <p:extLst>
      <p:ext uri="{BB962C8B-B14F-4D97-AF65-F5344CB8AC3E}">
        <p14:creationId xmlns:p14="http://schemas.microsoft.com/office/powerpoint/2010/main" val="4106010612"/>
      </p:ext>
    </p:extLst>
  </p:cSld>
  <p:clrMapOvr>
    <a:masterClrMapping/>
  </p:clrMapOvr>
</p:sld>
</file>

<file path=ppt/theme/theme1.xml><?xml version="1.0" encoding="utf-8"?>
<a:theme xmlns:a="http://schemas.openxmlformats.org/drawingml/2006/main" name="Font and logo master">
  <a:themeElements>
    <a:clrScheme name="MR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00BED5"/>
      </a:accent1>
      <a:accent2>
        <a:srgbClr val="008AAD"/>
      </a:accent2>
      <a:accent3>
        <a:srgbClr val="E94D36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RC_CSO_SPHSU_Glasgow_powerpoint_basic v2" id="{021F3D51-FC6B-6345-98CA-E9643A74587A}" vid="{FF180143-F34E-0649-AEC2-6CF6F0E02476}"/>
    </a:ext>
  </a:extLst>
</a:theme>
</file>

<file path=ppt/theme/theme2.xml><?xml version="1.0" encoding="utf-8"?>
<a:theme xmlns:a="http://schemas.openxmlformats.org/drawingml/2006/main" name="1_Font and logo master">
  <a:themeElements>
    <a:clrScheme name="MR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00BED5"/>
      </a:accent1>
      <a:accent2>
        <a:srgbClr val="008AAD"/>
      </a:accent2>
      <a:accent3>
        <a:srgbClr val="E94D36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RC_CSO_SPHSU_Glasgow_powerpoint_basic v2" id="{021F3D51-FC6B-6345-98CA-E9643A74587A}" vid="{FDE2BE6C-DAA3-B14B-967F-9CFAB8B4ED7F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Font and logo master 2">
  <a:themeElements>
    <a:clrScheme name="MR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00BED5"/>
      </a:accent1>
      <a:accent2>
        <a:srgbClr val="008AAD"/>
      </a:accent2>
      <a:accent3>
        <a:srgbClr val="E94D36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RC_CSO_SPHSU_Glasgow_powerpoint_basic v2" id="{021F3D51-FC6B-6345-98CA-E9643A74587A}" vid="{B772727B-3747-A34E-A664-7B4EB5673009}"/>
    </a:ext>
  </a:extLst>
</a:theme>
</file>

<file path=ppt/theme/theme5.xml><?xml version="1.0" encoding="utf-8"?>
<a:theme xmlns:a="http://schemas.openxmlformats.org/drawingml/2006/main" name="Font master without logo">
  <a:themeElements>
    <a:clrScheme name="MR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00BED5"/>
      </a:accent1>
      <a:accent2>
        <a:srgbClr val="008AAD"/>
      </a:accent2>
      <a:accent3>
        <a:srgbClr val="E94D36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RC_CSO_SPHSU_Glasgow_powerpoint_basic v2" id="{021F3D51-FC6B-6345-98CA-E9643A74587A}" vid="{767E7BF4-DC15-B342-93DD-8E0C1F445680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359D5BF6F5064C9F3BA03F2D189D3B" ma:contentTypeVersion="13" ma:contentTypeDescription="Create a new document." ma:contentTypeScope="" ma:versionID="284c0d270b93d58c491b10e1bd34b81f">
  <xsd:schema xmlns:xsd="http://www.w3.org/2001/XMLSchema" xmlns:xs="http://www.w3.org/2001/XMLSchema" xmlns:p="http://schemas.microsoft.com/office/2006/metadata/properties" xmlns:ns2="e5ebcf68-ced2-4a98-b72f-28c94d1ed58b" xmlns:ns3="7e30df28-d906-45ca-99b3-b21bab123d78" targetNamespace="http://schemas.microsoft.com/office/2006/metadata/properties" ma:root="true" ma:fieldsID="aa5c3b73515b1761f9db7945b5c726d3" ns2:_="" ns3:_="">
    <xsd:import namespace="e5ebcf68-ced2-4a98-b72f-28c94d1ed58b"/>
    <xsd:import namespace="7e30df28-d906-45ca-99b3-b21bab123d7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_Flow_SignoffStatus" minOccurs="0"/>
                <xsd:element ref="ns3:MediaServiceAutoKeyPoints" minOccurs="0"/>
                <xsd:element ref="ns3:MediaServiceKeyPoints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ebcf68-ced2-4a98-b72f-28c94d1ed58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30df28-d906-45ca-99b3-b21bab123d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18" nillable="true" ma:displayName="Sign-off status" ma:internalName="Sign_x002d_off_x0020_status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5ebcf68-ced2-4a98-b72f-28c94d1ed58b">4EJAZCREWY3J-1678542396-45654</_dlc_DocId>
    <_dlc_DocIdUrl xmlns="e5ebcf68-ced2-4a98-b72f-28c94d1ed58b">
      <Url>https://ukri.sharepoint.com/sites/UKRICommunicationsandPublicEngagementTeam/_layouts/15/DocIdRedir.aspx?ID=4EJAZCREWY3J-1678542396-45654</Url>
      <Description>4EJAZCREWY3J-1678542396-45654</Description>
    </_dlc_DocIdUrl>
    <_Flow_SignoffStatus xmlns="7e30df28-d906-45ca-99b3-b21bab123d7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8254B21-FCB0-457D-8005-B76EAF4CC0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ebcf68-ced2-4a98-b72f-28c94d1ed58b"/>
    <ds:schemaRef ds:uri="7e30df28-d906-45ca-99b3-b21bab123d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4C2E9A-0F0E-449C-A451-79B18E10128F}">
  <ds:schemaRefs>
    <ds:schemaRef ds:uri="7e30df28-d906-45ca-99b3-b21bab123d78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e5ebcf68-ced2-4a98-b72f-28c94d1ed58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302D9AF-FF6B-438E-A2CA-C55AC1F7511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093236D-EF1D-4898-9B83-A9048B11320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Font and logo master</Template>
  <TotalTime>1114</TotalTime>
  <Words>122</Words>
  <Application>Microsoft Macintosh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Font and logo master</vt:lpstr>
      <vt:lpstr>1_Font and logo master</vt:lpstr>
      <vt:lpstr>Custom Design</vt:lpstr>
      <vt:lpstr>1_Font and logo master 2</vt:lpstr>
      <vt:lpstr>Font master without 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Enni Pulkkinen</dc:creator>
  <cp:lastModifiedBy>Mahnoz Illias (PGR)</cp:lastModifiedBy>
  <cp:revision>11</cp:revision>
  <dcterms:created xsi:type="dcterms:W3CDTF">2021-08-17T09:58:22Z</dcterms:created>
  <dcterms:modified xsi:type="dcterms:W3CDTF">2023-01-25T18:09:56Z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0x010100DF359D5BF6F5064C9F3BA03F2D189D3B</vt:lpwstr>
  </property>
  <property fmtid="{D5CDD505-2E9C-101B-9397-08002B2CF9AE}" pid="3" name="_dlc_DocIdItemGuid">
    <vt:lpwstr>f12cc001-62dd-440d-a9d0-b637c535cd37</vt:lpwstr>
  </property>
</Properties>
</file>