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</p:sldMasterIdLst>
  <p:notesMasterIdLst>
    <p:notesMasterId r:id="rId6"/>
  </p:notesMasterIdLst>
  <p:sldIdLst>
    <p:sldId id="256" r:id="rId5"/>
  </p:sldIdLst>
  <p:sldSz cx="5327650" cy="37798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F1DFD-2217-44FA-AC51-51B5BF877878}" v="1" dt="2022-05-16T18:59:42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112" d="100"/>
          <a:sy n="112" d="100"/>
        </p:scale>
        <p:origin x="1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2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-Lewis Menzies (PG Research)" userId="75816445-c12a-495d-bd7b-266fe82104bb" providerId="ADAL" clId="{3DFF675A-E876-4E66-B148-5FD74A11ED31}"/>
    <pc:docChg chg="undo redo custSel addSld delSld modSld">
      <pc:chgData name="Simon-Lewis Menzies (PG Research)" userId="75816445-c12a-495d-bd7b-266fe82104bb" providerId="ADAL" clId="{3DFF675A-E876-4E66-B148-5FD74A11ED31}" dt="2022-04-28T10:37:11.129" v="97" actId="47"/>
      <pc:docMkLst>
        <pc:docMk/>
      </pc:docMkLst>
      <pc:sldChg chg="delSp modSp mod">
        <pc:chgData name="Simon-Lewis Menzies (PG Research)" userId="75816445-c12a-495d-bd7b-266fe82104bb" providerId="ADAL" clId="{3DFF675A-E876-4E66-B148-5FD74A11ED31}" dt="2022-04-28T10:36:49.080" v="95" actId="478"/>
        <pc:sldMkLst>
          <pc:docMk/>
          <pc:sldMk cId="4182479479" sldId="256"/>
        </pc:sldMkLst>
        <pc:spChg chg="mod">
          <ac:chgData name="Simon-Lewis Menzies (PG Research)" userId="75816445-c12a-495d-bd7b-266fe82104bb" providerId="ADAL" clId="{3DFF675A-E876-4E66-B148-5FD74A11ED31}" dt="2022-04-28T10:36:44.651" v="94" actId="20577"/>
          <ac:spMkLst>
            <pc:docMk/>
            <pc:sldMk cId="4182479479" sldId="256"/>
            <ac:spMk id="9" creationId="{5B96D10D-AB4D-1A48-A4E6-4D175BDB6593}"/>
          </ac:spMkLst>
        </pc:spChg>
        <pc:graphicFrameChg chg="del mod">
          <ac:chgData name="Simon-Lewis Menzies (PG Research)" userId="75816445-c12a-495d-bd7b-266fe82104bb" providerId="ADAL" clId="{3DFF675A-E876-4E66-B148-5FD74A11ED31}" dt="2022-04-28T10:36:49.080" v="95" actId="478"/>
          <ac:graphicFrameMkLst>
            <pc:docMk/>
            <pc:sldMk cId="4182479479" sldId="256"/>
            <ac:graphicFrameMk id="3" creationId="{CFBCFE36-C813-4C30-8E81-5AB1A61C5666}"/>
          </ac:graphicFrameMkLst>
        </pc:graphicFrameChg>
      </pc:sldChg>
      <pc:sldChg chg="add del">
        <pc:chgData name="Simon-Lewis Menzies (PG Research)" userId="75816445-c12a-495d-bd7b-266fe82104bb" providerId="ADAL" clId="{3DFF675A-E876-4E66-B148-5FD74A11ED31}" dt="2022-04-28T10:37:11.129" v="97" actId="47"/>
        <pc:sldMkLst>
          <pc:docMk/>
          <pc:sldMk cId="2578301875" sldId="257"/>
        </pc:sldMkLst>
      </pc:sldChg>
    </pc:docChg>
  </pc:docChgLst>
  <pc:docChgLst>
    <pc:chgData name="Simon-Lewis Menzies (PG Research)" userId="75816445-c12a-495d-bd7b-266fe82104bb" providerId="ADAL" clId="{739F1DFD-2217-44FA-AC51-51B5BF877878}"/>
    <pc:docChg chg="custSel delSld modSld">
      <pc:chgData name="Simon-Lewis Menzies (PG Research)" userId="75816445-c12a-495d-bd7b-266fe82104bb" providerId="ADAL" clId="{739F1DFD-2217-44FA-AC51-51B5BF877878}" dt="2022-05-16T21:10:36.454" v="21" actId="20577"/>
      <pc:docMkLst>
        <pc:docMk/>
      </pc:docMkLst>
      <pc:sldChg chg="addSp modSp mod">
        <pc:chgData name="Simon-Lewis Menzies (PG Research)" userId="75816445-c12a-495d-bd7b-266fe82104bb" providerId="ADAL" clId="{739F1DFD-2217-44FA-AC51-51B5BF877878}" dt="2022-05-16T21:10:36.454" v="21" actId="20577"/>
        <pc:sldMkLst>
          <pc:docMk/>
          <pc:sldMk cId="4182479479" sldId="256"/>
        </pc:sldMkLst>
        <pc:spChg chg="mod">
          <ac:chgData name="Simon-Lewis Menzies (PG Research)" userId="75816445-c12a-495d-bd7b-266fe82104bb" providerId="ADAL" clId="{739F1DFD-2217-44FA-AC51-51B5BF877878}" dt="2022-05-16T21:10:36.454" v="21" actId="20577"/>
          <ac:spMkLst>
            <pc:docMk/>
            <pc:sldMk cId="4182479479" sldId="256"/>
            <ac:spMk id="9" creationId="{5B96D10D-AB4D-1A48-A4E6-4D175BDB6593}"/>
          </ac:spMkLst>
        </pc:spChg>
        <pc:graphicFrameChg chg="add mod">
          <ac:chgData name="Simon-Lewis Menzies (PG Research)" userId="75816445-c12a-495d-bd7b-266fe82104bb" providerId="ADAL" clId="{739F1DFD-2217-44FA-AC51-51B5BF877878}" dt="2022-05-16T18:59:42.311" v="1"/>
          <ac:graphicFrameMkLst>
            <pc:docMk/>
            <pc:sldMk cId="4182479479" sldId="256"/>
            <ac:graphicFrameMk id="10" creationId="{9A69CBF4-83AA-4E8E-AAAC-0BA6531D3750}"/>
          </ac:graphicFrameMkLst>
        </pc:graphicFrameChg>
      </pc:sldChg>
      <pc:sldChg chg="del">
        <pc:chgData name="Simon-Lewis Menzies (PG Research)" userId="75816445-c12a-495d-bd7b-266fe82104bb" providerId="ADAL" clId="{739F1DFD-2217-44FA-AC51-51B5BF877878}" dt="2022-05-16T18:59:02.153" v="0" actId="47"/>
        <pc:sldMkLst>
          <pc:docMk/>
          <pc:sldMk cId="2578301875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BD89D-62C8-493F-86D3-7FC129FACBE5}" type="doc">
      <dgm:prSet loTypeId="urn:microsoft.com/office/officeart/2005/8/layout/gear1" loCatId="cycle" qsTypeId="urn:microsoft.com/office/officeart/2005/8/quickstyle/3d1" qsCatId="3D" csTypeId="urn:microsoft.com/office/officeart/2005/8/colors/accent1_2" csCatId="accent1" phldr="1"/>
      <dgm:spPr/>
    </dgm:pt>
    <dgm:pt modelId="{5BB5D2C3-7E67-4DD6-95C3-C25A5931C399}" type="pres">
      <dgm:prSet presAssocID="{3FFBD89D-62C8-493F-86D3-7FC129FACBE5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7C28AF18-C1A4-4572-8B0B-77ADC1292766}" type="presOf" srcId="{3FFBD89D-62C8-493F-86D3-7FC129FACBE5}" destId="{5BB5D2C3-7E67-4DD6-95C3-C25A5931C399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1FEFF-A422-4F65-A79F-359AB0CDA64C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BE98BB45-0BFC-4418-9216-565F1C611D22}">
      <dgm:prSet phldrT="[Text]" custT="1"/>
      <dgm:spPr/>
      <dgm:t>
        <a:bodyPr/>
        <a:lstStyle/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Phase One </a:t>
          </a:r>
        </a:p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Rape Crisis Scotland Interviews</a:t>
          </a:r>
        </a:p>
      </dgm:t>
    </dgm:pt>
    <dgm:pt modelId="{ADD013DF-2612-4716-991E-271AE02EA788}" type="parTrans" cxnId="{465910DF-0278-4CA5-BF16-53ABFF064F96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42387-F482-45C9-B301-730003DCFA76}" type="sibTrans" cxnId="{465910DF-0278-4CA5-BF16-53ABFF064F96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4CD7A-9810-44FD-8844-AC97D4AFA70E}">
      <dgm:prSet phldrT="[Text]" custT="1"/>
      <dgm:spPr/>
      <dgm:t>
        <a:bodyPr/>
        <a:lstStyle/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Phase Two </a:t>
          </a:r>
        </a:p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Citizen Science Decision-Making Project </a:t>
          </a:r>
        </a:p>
      </dgm:t>
    </dgm:pt>
    <dgm:pt modelId="{F2F6B734-A688-4315-9D20-E7E710ACC8DD}" type="parTrans" cxnId="{DE79E215-A376-407C-A956-032CEE0C81E7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42759-9C38-48A8-8A8E-07086AF3E17D}" type="sibTrans" cxnId="{DE79E215-A376-407C-A956-032CEE0C81E7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01E4E-9AEA-4608-BC65-8E92997267D2}">
      <dgm:prSet phldrT="[Text]" custT="1"/>
      <dgm:spPr/>
      <dgm:t>
        <a:bodyPr/>
        <a:lstStyle/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Phase Three </a:t>
          </a:r>
        </a:p>
        <a:p>
          <a:r>
            <a:rPr lang="en-GB" sz="1000" dirty="0">
              <a:latin typeface="Arial" panose="020B0604020202020204" pitchFamily="34" charset="0"/>
              <a:cs typeface="Arial" panose="020B0604020202020204" pitchFamily="34" charset="0"/>
            </a:rPr>
            <a:t>  Citizen Science Evidence Evaluation Project</a:t>
          </a:r>
        </a:p>
      </dgm:t>
    </dgm:pt>
    <dgm:pt modelId="{6DF323AA-F7B6-41BC-9ED6-58D4278A8E23}" type="parTrans" cxnId="{BF8597B4-DEF8-4C8A-A4FC-4E92CB0FFDF9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FA72F5-2506-4D93-822E-DB2694AA0425}" type="sibTrans" cxnId="{BF8597B4-DEF8-4C8A-A4FC-4E92CB0FFDF9}">
      <dgm:prSet/>
      <dgm:spPr/>
      <dgm:t>
        <a:bodyPr/>
        <a:lstStyle/>
        <a:p>
          <a:endParaRPr lang="en-GB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D091E-7ABE-4A7D-9969-8FC3A42D1766}" type="pres">
      <dgm:prSet presAssocID="{C721FEFF-A422-4F65-A79F-359AB0CDA64C}" presName="Name0" presStyleCnt="0">
        <dgm:presLayoutVars>
          <dgm:dir/>
          <dgm:animLvl val="lvl"/>
          <dgm:resizeHandles val="exact"/>
        </dgm:presLayoutVars>
      </dgm:prSet>
      <dgm:spPr/>
    </dgm:pt>
    <dgm:pt modelId="{64020ACE-CD2A-4CA1-98BF-F7E43D98E200}" type="pres">
      <dgm:prSet presAssocID="{BE98BB45-0BFC-4418-9216-565F1C611D2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D044778-B806-4087-86AC-BD70B279AC22}" type="pres">
      <dgm:prSet presAssocID="{2E542387-F482-45C9-B301-730003DCFA76}" presName="parTxOnlySpace" presStyleCnt="0"/>
      <dgm:spPr/>
    </dgm:pt>
    <dgm:pt modelId="{1A01EC20-8205-42BC-9A78-08FDA59DC74E}" type="pres">
      <dgm:prSet presAssocID="{6574CD7A-9810-44FD-8844-AC97D4AFA7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18B79A6-0103-4D24-B8EE-BC29714F197F}" type="pres">
      <dgm:prSet presAssocID="{2D942759-9C38-48A8-8A8E-07086AF3E17D}" presName="parTxOnlySpace" presStyleCnt="0"/>
      <dgm:spPr/>
    </dgm:pt>
    <dgm:pt modelId="{2F1805C5-6700-4866-9075-D4382406E90A}" type="pres">
      <dgm:prSet presAssocID="{E7C01E4E-9AEA-4608-BC65-8E92997267D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E79E215-A376-407C-A956-032CEE0C81E7}" srcId="{C721FEFF-A422-4F65-A79F-359AB0CDA64C}" destId="{6574CD7A-9810-44FD-8844-AC97D4AFA70E}" srcOrd="1" destOrd="0" parTransId="{F2F6B734-A688-4315-9D20-E7E710ACC8DD}" sibTransId="{2D942759-9C38-48A8-8A8E-07086AF3E17D}"/>
    <dgm:cxn modelId="{1F46F33E-482D-4CCD-A258-70C1A5DB17A9}" type="presOf" srcId="{E7C01E4E-9AEA-4608-BC65-8E92997267D2}" destId="{2F1805C5-6700-4866-9075-D4382406E90A}" srcOrd="0" destOrd="0" presId="urn:microsoft.com/office/officeart/2005/8/layout/chevron1"/>
    <dgm:cxn modelId="{9E5CAE5E-0AF7-4F9D-BB60-C65C7B762B45}" type="presOf" srcId="{6574CD7A-9810-44FD-8844-AC97D4AFA70E}" destId="{1A01EC20-8205-42BC-9A78-08FDA59DC74E}" srcOrd="0" destOrd="0" presId="urn:microsoft.com/office/officeart/2005/8/layout/chevron1"/>
    <dgm:cxn modelId="{4504FC81-6B86-4AE1-8C29-FFB094C5C80A}" type="presOf" srcId="{C721FEFF-A422-4F65-A79F-359AB0CDA64C}" destId="{13CD091E-7ABE-4A7D-9969-8FC3A42D1766}" srcOrd="0" destOrd="0" presId="urn:microsoft.com/office/officeart/2005/8/layout/chevron1"/>
    <dgm:cxn modelId="{56A37D8D-703F-4C0C-ACE9-8C697DC75ABD}" type="presOf" srcId="{BE98BB45-0BFC-4418-9216-565F1C611D22}" destId="{64020ACE-CD2A-4CA1-98BF-F7E43D98E200}" srcOrd="0" destOrd="0" presId="urn:microsoft.com/office/officeart/2005/8/layout/chevron1"/>
    <dgm:cxn modelId="{BF8597B4-DEF8-4C8A-A4FC-4E92CB0FFDF9}" srcId="{C721FEFF-A422-4F65-A79F-359AB0CDA64C}" destId="{E7C01E4E-9AEA-4608-BC65-8E92997267D2}" srcOrd="2" destOrd="0" parTransId="{6DF323AA-F7B6-41BC-9ED6-58D4278A8E23}" sibTransId="{39FA72F5-2506-4D93-822E-DB2694AA0425}"/>
    <dgm:cxn modelId="{465910DF-0278-4CA5-BF16-53ABFF064F96}" srcId="{C721FEFF-A422-4F65-A79F-359AB0CDA64C}" destId="{BE98BB45-0BFC-4418-9216-565F1C611D22}" srcOrd="0" destOrd="0" parTransId="{ADD013DF-2612-4716-991E-271AE02EA788}" sibTransId="{2E542387-F482-45C9-B301-730003DCFA76}"/>
    <dgm:cxn modelId="{661BE515-7FDD-4F6E-BF45-F616413BB092}" type="presParOf" srcId="{13CD091E-7ABE-4A7D-9969-8FC3A42D1766}" destId="{64020ACE-CD2A-4CA1-98BF-F7E43D98E200}" srcOrd="0" destOrd="0" presId="urn:microsoft.com/office/officeart/2005/8/layout/chevron1"/>
    <dgm:cxn modelId="{F7A0DA87-BA05-48A1-B4FB-ADCA36CD7EEC}" type="presParOf" srcId="{13CD091E-7ABE-4A7D-9969-8FC3A42D1766}" destId="{8D044778-B806-4087-86AC-BD70B279AC22}" srcOrd="1" destOrd="0" presId="urn:microsoft.com/office/officeart/2005/8/layout/chevron1"/>
    <dgm:cxn modelId="{36055114-2938-4B25-8E3A-E554B4C7162C}" type="presParOf" srcId="{13CD091E-7ABE-4A7D-9969-8FC3A42D1766}" destId="{1A01EC20-8205-42BC-9A78-08FDA59DC74E}" srcOrd="2" destOrd="0" presId="urn:microsoft.com/office/officeart/2005/8/layout/chevron1"/>
    <dgm:cxn modelId="{E61572C4-6660-4265-98B3-79B2883CBA46}" type="presParOf" srcId="{13CD091E-7ABE-4A7D-9969-8FC3A42D1766}" destId="{E18B79A6-0103-4D24-B8EE-BC29714F197F}" srcOrd="3" destOrd="0" presId="urn:microsoft.com/office/officeart/2005/8/layout/chevron1"/>
    <dgm:cxn modelId="{663AAFF9-BB63-4C3A-BCD9-4E19E2139F79}" type="presParOf" srcId="{13CD091E-7ABE-4A7D-9969-8FC3A42D1766}" destId="{2F1805C5-6700-4866-9075-D4382406E90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0ACE-CD2A-4CA1-98BF-F7E43D98E200}">
      <dsp:nvSpPr>
        <dsp:cNvPr id="0" name=""/>
        <dsp:cNvSpPr/>
      </dsp:nvSpPr>
      <dsp:spPr>
        <a:xfrm>
          <a:off x="1542" y="808125"/>
          <a:ext cx="1878980" cy="7515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Phase One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Rape Crisis Scotland Interviews</a:t>
          </a:r>
        </a:p>
      </dsp:txBody>
      <dsp:txXfrm>
        <a:off x="377338" y="808125"/>
        <a:ext cx="1127388" cy="751592"/>
      </dsp:txXfrm>
    </dsp:sp>
    <dsp:sp modelId="{1A01EC20-8205-42BC-9A78-08FDA59DC74E}">
      <dsp:nvSpPr>
        <dsp:cNvPr id="0" name=""/>
        <dsp:cNvSpPr/>
      </dsp:nvSpPr>
      <dsp:spPr>
        <a:xfrm>
          <a:off x="1692624" y="808125"/>
          <a:ext cx="1878980" cy="7515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Phase Two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Citizen Science Decision-Making Project </a:t>
          </a:r>
        </a:p>
      </dsp:txBody>
      <dsp:txXfrm>
        <a:off x="2068420" y="808125"/>
        <a:ext cx="1127388" cy="751592"/>
      </dsp:txXfrm>
    </dsp:sp>
    <dsp:sp modelId="{2F1805C5-6700-4866-9075-D4382406E90A}">
      <dsp:nvSpPr>
        <dsp:cNvPr id="0" name=""/>
        <dsp:cNvSpPr/>
      </dsp:nvSpPr>
      <dsp:spPr>
        <a:xfrm>
          <a:off x="3383706" y="808125"/>
          <a:ext cx="1878980" cy="7515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Phase Three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Arial" panose="020B0604020202020204" pitchFamily="34" charset="0"/>
              <a:cs typeface="Arial" panose="020B0604020202020204" pitchFamily="34" charset="0"/>
            </a:rPr>
            <a:t>  Citizen Science Evidence Evaluation Project</a:t>
          </a:r>
        </a:p>
      </dsp:txBody>
      <dsp:txXfrm>
        <a:off x="3759502" y="808125"/>
        <a:ext cx="1127388" cy="751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4F8F-9DA2-8345-83B9-FF6CEE9338EA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1143000"/>
            <a:ext cx="4349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D6371-A760-F847-B32D-605D0413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9FE0-D537-4F12-B6A0-04C2BCFC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956" y="618599"/>
            <a:ext cx="3995738" cy="1315944"/>
          </a:xfrm>
        </p:spPr>
        <p:txBody>
          <a:bodyPr anchor="b"/>
          <a:lstStyle>
            <a:lvl1pPr algn="ctr">
              <a:defRPr sz="262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D3011-B365-4541-9FC4-FEE41039B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956" y="1985290"/>
            <a:ext cx="3995738" cy="912586"/>
          </a:xfrm>
        </p:spPr>
        <p:txBody>
          <a:bodyPr/>
          <a:lstStyle>
            <a:lvl1pPr marL="0" indent="0" algn="ctr">
              <a:buNone/>
              <a:defRPr sz="1049"/>
            </a:lvl1pPr>
            <a:lvl2pPr marL="199796" indent="0" algn="ctr">
              <a:buNone/>
              <a:defRPr sz="874"/>
            </a:lvl2pPr>
            <a:lvl3pPr marL="399593" indent="0" algn="ctr">
              <a:buNone/>
              <a:defRPr sz="787"/>
            </a:lvl3pPr>
            <a:lvl4pPr marL="599389" indent="0" algn="ctr">
              <a:buNone/>
              <a:defRPr sz="699"/>
            </a:lvl4pPr>
            <a:lvl5pPr marL="799186" indent="0" algn="ctr">
              <a:buNone/>
              <a:defRPr sz="699"/>
            </a:lvl5pPr>
            <a:lvl6pPr marL="998982" indent="0" algn="ctr">
              <a:buNone/>
              <a:defRPr sz="699"/>
            </a:lvl6pPr>
            <a:lvl7pPr marL="1198778" indent="0" algn="ctr">
              <a:buNone/>
              <a:defRPr sz="699"/>
            </a:lvl7pPr>
            <a:lvl8pPr marL="1398575" indent="0" algn="ctr">
              <a:buNone/>
              <a:defRPr sz="699"/>
            </a:lvl8pPr>
            <a:lvl9pPr marL="1598371" indent="0" algn="ctr">
              <a:buNone/>
              <a:defRPr sz="699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D1C35-D088-44E3-93F8-17AB8F74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11CEC-28A4-4018-9203-D162BE09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10055-4F59-4F9C-AEA3-DB86988F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3D8B-B7B8-4750-B486-BCABEFCE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6666E-8DA0-447C-BB71-757BF363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33D5E-A282-47AE-890B-50F06BD0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91F6-86BC-4884-855F-65D62210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73A8B-D7DD-471F-824D-13424719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39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17B64-0CE9-4C2F-AA6A-A53BE9DAD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812599" y="201241"/>
            <a:ext cx="1148775" cy="3203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A9B5F-97D6-4717-AEA1-2FC9E7CB1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6276" y="201241"/>
            <a:ext cx="3379728" cy="3203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1281-150B-4B85-9A69-A10BE90F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3378C-9DCC-44E2-92DC-22DB3C32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C4B8F-AAD0-4494-84A8-2E9DF8ED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6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4F94-184A-4F6C-B618-A11F0035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595B-3DF3-44F8-9740-EF2EE0E82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F47B7-DC74-439C-8158-406A8060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36ED2-F07F-4DF2-98AF-D2B344D7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C223E-A965-4BD9-AE4E-17446A68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7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1FE6-BF3A-4B02-8D78-56B0652B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01" y="942335"/>
            <a:ext cx="4595098" cy="1572307"/>
          </a:xfrm>
        </p:spPr>
        <p:txBody>
          <a:bodyPr anchor="b"/>
          <a:lstStyle>
            <a:lvl1pPr>
              <a:defRPr sz="262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D2A5D-AEED-4D32-8C71-825C03098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501" y="2529517"/>
            <a:ext cx="4595098" cy="826839"/>
          </a:xfrm>
        </p:spPr>
        <p:txBody>
          <a:bodyPr/>
          <a:lstStyle>
            <a:lvl1pPr marL="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1pPr>
            <a:lvl2pPr marL="199796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2pPr>
            <a:lvl3pPr marL="399593" indent="0">
              <a:buNone/>
              <a:defRPr sz="787">
                <a:solidFill>
                  <a:schemeClr val="tx1">
                    <a:tint val="75000"/>
                  </a:schemeClr>
                </a:solidFill>
              </a:defRPr>
            </a:lvl3pPr>
            <a:lvl4pPr marL="599389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4pPr>
            <a:lvl5pPr marL="799186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5pPr>
            <a:lvl6pPr marL="998982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6pPr>
            <a:lvl7pPr marL="1198778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7pPr>
            <a:lvl8pPr marL="1398575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8pPr>
            <a:lvl9pPr marL="1598371" indent="0">
              <a:buNone/>
              <a:defRPr sz="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9644B-8E21-449F-9533-A1600299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7F894-1682-4747-A67B-C49EB1FD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499B-CA35-4054-A0AA-78292CE1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7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EB8C-932B-4D87-883A-9C43238B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E57B1-4AC8-4E73-87E4-0B9925939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276" y="1006207"/>
            <a:ext cx="2264251" cy="2398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5130F-5F16-4F3D-912B-2E56B5654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7123" y="1006207"/>
            <a:ext cx="2264251" cy="2398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6E014-5E0A-4D9C-86DF-CC829012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0149C-40B7-438B-98B2-65305B8C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6EDAF-452A-439B-B824-69D8977F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8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1CBA-CA3B-4215-9A15-C07555D0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201242"/>
            <a:ext cx="4595098" cy="7305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60EEA-88C6-40BE-B4BF-C907128A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970" y="926586"/>
            <a:ext cx="2253845" cy="454105"/>
          </a:xfrm>
        </p:spPr>
        <p:txBody>
          <a:bodyPr anchor="b"/>
          <a:lstStyle>
            <a:lvl1pPr marL="0" indent="0">
              <a:buNone/>
              <a:defRPr sz="1049" b="1"/>
            </a:lvl1pPr>
            <a:lvl2pPr marL="199796" indent="0">
              <a:buNone/>
              <a:defRPr sz="874" b="1"/>
            </a:lvl2pPr>
            <a:lvl3pPr marL="399593" indent="0">
              <a:buNone/>
              <a:defRPr sz="787" b="1"/>
            </a:lvl3pPr>
            <a:lvl4pPr marL="599389" indent="0">
              <a:buNone/>
              <a:defRPr sz="699" b="1"/>
            </a:lvl4pPr>
            <a:lvl5pPr marL="799186" indent="0">
              <a:buNone/>
              <a:defRPr sz="699" b="1"/>
            </a:lvl5pPr>
            <a:lvl6pPr marL="998982" indent="0">
              <a:buNone/>
              <a:defRPr sz="699" b="1"/>
            </a:lvl6pPr>
            <a:lvl7pPr marL="1198778" indent="0">
              <a:buNone/>
              <a:defRPr sz="699" b="1"/>
            </a:lvl7pPr>
            <a:lvl8pPr marL="1398575" indent="0">
              <a:buNone/>
              <a:defRPr sz="699" b="1"/>
            </a:lvl8pPr>
            <a:lvl9pPr marL="1598371" indent="0">
              <a:buNone/>
              <a:defRPr sz="6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43203-F6F9-40C9-A0BF-7C277C9E7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970" y="1380691"/>
            <a:ext cx="2253845" cy="203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E467B-C3EF-40AE-A4C7-701438F82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97123" y="926586"/>
            <a:ext cx="2264945" cy="454105"/>
          </a:xfrm>
        </p:spPr>
        <p:txBody>
          <a:bodyPr anchor="b"/>
          <a:lstStyle>
            <a:lvl1pPr marL="0" indent="0">
              <a:buNone/>
              <a:defRPr sz="1049" b="1"/>
            </a:lvl1pPr>
            <a:lvl2pPr marL="199796" indent="0">
              <a:buNone/>
              <a:defRPr sz="874" b="1"/>
            </a:lvl2pPr>
            <a:lvl3pPr marL="399593" indent="0">
              <a:buNone/>
              <a:defRPr sz="787" b="1"/>
            </a:lvl3pPr>
            <a:lvl4pPr marL="599389" indent="0">
              <a:buNone/>
              <a:defRPr sz="699" b="1"/>
            </a:lvl4pPr>
            <a:lvl5pPr marL="799186" indent="0">
              <a:buNone/>
              <a:defRPr sz="699" b="1"/>
            </a:lvl5pPr>
            <a:lvl6pPr marL="998982" indent="0">
              <a:buNone/>
              <a:defRPr sz="699" b="1"/>
            </a:lvl6pPr>
            <a:lvl7pPr marL="1198778" indent="0">
              <a:buNone/>
              <a:defRPr sz="699" b="1"/>
            </a:lvl7pPr>
            <a:lvl8pPr marL="1398575" indent="0">
              <a:buNone/>
              <a:defRPr sz="699" b="1"/>
            </a:lvl8pPr>
            <a:lvl9pPr marL="1598371" indent="0">
              <a:buNone/>
              <a:defRPr sz="6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DDB6F-94FB-4E90-BE49-7C0E92F7C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97123" y="1380691"/>
            <a:ext cx="2264945" cy="203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267F6-0426-4B13-8C78-8AC810A6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8B070-2420-4248-8CF7-E3A528F6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7F02CB-CFB6-4FCE-A11F-E2067622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2B2E-8E20-4268-8023-CDFF43AA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A49E8-1A3B-456B-B852-61234507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4F4B0-A4E5-4765-8347-03C2069B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F7AB6-7DDF-4FCB-87A5-40CFCE8C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2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400EF-D363-4146-B5A7-9D9B9108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BFD80-37E5-42AD-8C3D-DB820BFB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28476-D174-495A-8E5B-6D4E691A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5AB9-2F05-49F1-9F7D-E9B7DDE7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251989"/>
            <a:ext cx="1718306" cy="881962"/>
          </a:xfrm>
        </p:spPr>
        <p:txBody>
          <a:bodyPr anchor="b"/>
          <a:lstStyle>
            <a:lvl1pPr>
              <a:defRPr sz="13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84A52-F114-491C-A9D4-FFB34ABB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945" y="544227"/>
            <a:ext cx="2697123" cy="2686135"/>
          </a:xfrm>
        </p:spPr>
        <p:txBody>
          <a:bodyPr/>
          <a:lstStyle>
            <a:lvl1pPr>
              <a:defRPr sz="1398"/>
            </a:lvl1pPr>
            <a:lvl2pPr>
              <a:defRPr sz="1224"/>
            </a:lvl2pPr>
            <a:lvl3pPr>
              <a:defRPr sz="1049"/>
            </a:lvl3pPr>
            <a:lvl4pPr>
              <a:defRPr sz="874"/>
            </a:lvl4pPr>
            <a:lvl5pPr>
              <a:defRPr sz="874"/>
            </a:lvl5pPr>
            <a:lvl6pPr>
              <a:defRPr sz="874"/>
            </a:lvl6pPr>
            <a:lvl7pPr>
              <a:defRPr sz="874"/>
            </a:lvl7pPr>
            <a:lvl8pPr>
              <a:defRPr sz="874"/>
            </a:lvl8pPr>
            <a:lvl9pPr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7C316-AC9B-4992-9227-6679C70A9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970" y="1133952"/>
            <a:ext cx="1718306" cy="2100785"/>
          </a:xfrm>
        </p:spPr>
        <p:txBody>
          <a:bodyPr/>
          <a:lstStyle>
            <a:lvl1pPr marL="0" indent="0">
              <a:buNone/>
              <a:defRPr sz="699"/>
            </a:lvl1pPr>
            <a:lvl2pPr marL="199796" indent="0">
              <a:buNone/>
              <a:defRPr sz="612"/>
            </a:lvl2pPr>
            <a:lvl3pPr marL="399593" indent="0">
              <a:buNone/>
              <a:defRPr sz="524"/>
            </a:lvl3pPr>
            <a:lvl4pPr marL="599389" indent="0">
              <a:buNone/>
              <a:defRPr sz="437"/>
            </a:lvl4pPr>
            <a:lvl5pPr marL="799186" indent="0">
              <a:buNone/>
              <a:defRPr sz="437"/>
            </a:lvl5pPr>
            <a:lvl6pPr marL="998982" indent="0">
              <a:buNone/>
              <a:defRPr sz="437"/>
            </a:lvl6pPr>
            <a:lvl7pPr marL="1198778" indent="0">
              <a:buNone/>
              <a:defRPr sz="437"/>
            </a:lvl7pPr>
            <a:lvl8pPr marL="1398575" indent="0">
              <a:buNone/>
              <a:defRPr sz="437"/>
            </a:lvl8pPr>
            <a:lvl9pPr marL="1598371" indent="0">
              <a:buNone/>
              <a:defRPr sz="4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A5B74-FB62-439D-97C4-1188D033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E93EE-FB2A-4585-A9A8-FDB21E14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CD7D7-F831-4744-B798-9A5A79EE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A3F1-A3D4-4EB9-BC23-4A112647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0" y="251989"/>
            <a:ext cx="1718306" cy="881962"/>
          </a:xfrm>
        </p:spPr>
        <p:txBody>
          <a:bodyPr anchor="b"/>
          <a:lstStyle>
            <a:lvl1pPr>
              <a:defRPr sz="13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A4E05-B2BF-407B-84D9-C2AA5101C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64945" y="544227"/>
            <a:ext cx="2697123" cy="2686135"/>
          </a:xfrm>
        </p:spPr>
        <p:txBody>
          <a:bodyPr/>
          <a:lstStyle>
            <a:lvl1pPr marL="0" indent="0">
              <a:buNone/>
              <a:defRPr sz="1398"/>
            </a:lvl1pPr>
            <a:lvl2pPr marL="199796" indent="0">
              <a:buNone/>
              <a:defRPr sz="1224"/>
            </a:lvl2pPr>
            <a:lvl3pPr marL="399593" indent="0">
              <a:buNone/>
              <a:defRPr sz="1049"/>
            </a:lvl3pPr>
            <a:lvl4pPr marL="599389" indent="0">
              <a:buNone/>
              <a:defRPr sz="874"/>
            </a:lvl4pPr>
            <a:lvl5pPr marL="799186" indent="0">
              <a:buNone/>
              <a:defRPr sz="874"/>
            </a:lvl5pPr>
            <a:lvl6pPr marL="998982" indent="0">
              <a:buNone/>
              <a:defRPr sz="874"/>
            </a:lvl6pPr>
            <a:lvl7pPr marL="1198778" indent="0">
              <a:buNone/>
              <a:defRPr sz="874"/>
            </a:lvl7pPr>
            <a:lvl8pPr marL="1398575" indent="0">
              <a:buNone/>
              <a:defRPr sz="874"/>
            </a:lvl8pPr>
            <a:lvl9pPr marL="1598371" indent="0">
              <a:buNone/>
              <a:defRPr sz="874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91D90-7517-4115-BF92-EA11FFE4C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970" y="1133952"/>
            <a:ext cx="1718306" cy="2100785"/>
          </a:xfrm>
        </p:spPr>
        <p:txBody>
          <a:bodyPr/>
          <a:lstStyle>
            <a:lvl1pPr marL="0" indent="0">
              <a:buNone/>
              <a:defRPr sz="699"/>
            </a:lvl1pPr>
            <a:lvl2pPr marL="199796" indent="0">
              <a:buNone/>
              <a:defRPr sz="612"/>
            </a:lvl2pPr>
            <a:lvl3pPr marL="399593" indent="0">
              <a:buNone/>
              <a:defRPr sz="524"/>
            </a:lvl3pPr>
            <a:lvl4pPr marL="599389" indent="0">
              <a:buNone/>
              <a:defRPr sz="437"/>
            </a:lvl4pPr>
            <a:lvl5pPr marL="799186" indent="0">
              <a:buNone/>
              <a:defRPr sz="437"/>
            </a:lvl5pPr>
            <a:lvl6pPr marL="998982" indent="0">
              <a:buNone/>
              <a:defRPr sz="437"/>
            </a:lvl6pPr>
            <a:lvl7pPr marL="1198778" indent="0">
              <a:buNone/>
              <a:defRPr sz="437"/>
            </a:lvl7pPr>
            <a:lvl8pPr marL="1398575" indent="0">
              <a:buNone/>
              <a:defRPr sz="437"/>
            </a:lvl8pPr>
            <a:lvl9pPr marL="1598371" indent="0">
              <a:buNone/>
              <a:defRPr sz="4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CB753-F3A0-4F20-BB58-B4A2E1E7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C0EFD-4F62-40A9-9495-CD36421A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44CB-DB19-479B-81CD-D777179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4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31D7C-5A68-46A1-A85C-8A6AE1B8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76" y="201242"/>
            <a:ext cx="4595098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AEAFF-2B11-417E-B9AA-E059953D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276" y="1006207"/>
            <a:ext cx="4595098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7FFB1-C40E-456D-986E-EDD86C5C9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76" y="3503350"/>
            <a:ext cx="1198721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42099-9545-CF44-8F66-49DCFD55E8B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39712-249B-4943-892D-FD540FE67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4784" y="3503350"/>
            <a:ext cx="1798082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3530-AD1E-4874-8D07-E587E4E7C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2653" y="3503350"/>
            <a:ext cx="1198721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6FB0-06A2-EC4E-A0A6-4DCDAEFC1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38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399593" rtl="0" eaLnBrk="1" latinLnBrk="0" hangingPunct="1">
        <a:lnSpc>
          <a:spcPct val="90000"/>
        </a:lnSpc>
        <a:spcBef>
          <a:spcPct val="0"/>
        </a:spcBef>
        <a:buNone/>
        <a:defRPr sz="19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898" indent="-99898" algn="l" defTabSz="399593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299695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499491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874" kern="1200">
          <a:solidFill>
            <a:schemeClr val="tx1"/>
          </a:solidFill>
          <a:latin typeface="+mn-lt"/>
          <a:ea typeface="+mn-ea"/>
          <a:cs typeface="+mn-cs"/>
        </a:defRPr>
      </a:lvl3pPr>
      <a:lvl4pPr marL="699287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4pPr>
      <a:lvl5pPr marL="899084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5pPr>
      <a:lvl6pPr marL="1098880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6pPr>
      <a:lvl7pPr marL="1298677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7pPr>
      <a:lvl8pPr marL="1498473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8pPr>
      <a:lvl9pPr marL="1698269" indent="-99898" algn="l" defTabSz="399593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1pPr>
      <a:lvl2pPr marL="199796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2pPr>
      <a:lvl3pPr marL="399593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3pPr>
      <a:lvl4pPr marL="599389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4pPr>
      <a:lvl5pPr marL="799186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5pPr>
      <a:lvl6pPr marL="998982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6pPr>
      <a:lvl7pPr marL="1198778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7pPr>
      <a:lvl8pPr marL="1398575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8pPr>
      <a:lvl9pPr marL="1598371" algn="l" defTabSz="399593" rtl="0" eaLnBrk="1" latinLnBrk="0" hangingPunct="1">
        <a:defRPr sz="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4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70CCA9-5397-6548-9872-5CA06A89A5A4}"/>
              </a:ext>
            </a:extLst>
          </p:cNvPr>
          <p:cNvGrpSpPr/>
          <p:nvPr/>
        </p:nvGrpSpPr>
        <p:grpSpPr>
          <a:xfrm>
            <a:off x="-2" y="2842586"/>
            <a:ext cx="5327652" cy="937252"/>
            <a:chOff x="3175" y="2838617"/>
            <a:chExt cx="5321300" cy="9372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428A2B-9473-E642-8B97-4D3B29F26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5152"/>
            <a:stretch/>
          </p:blipFill>
          <p:spPr>
            <a:xfrm>
              <a:off x="3175" y="2838617"/>
              <a:ext cx="5321300" cy="937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AEB1AF-37AA-5047-9B69-67D3EB77F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025" y="3397864"/>
              <a:ext cx="1155700" cy="231954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861ADCB3-9693-6045-8959-D7D56E6E1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4926" y="3357996"/>
              <a:ext cx="1333500" cy="2844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6D10D-AB4D-1A48-A4E6-4D175BDB6593}"/>
                </a:ext>
              </a:extLst>
            </p:cNvPr>
            <p:cNvSpPr txBox="1"/>
            <p:nvPr/>
          </p:nvSpPr>
          <p:spPr>
            <a:xfrm>
              <a:off x="921719" y="3046086"/>
              <a:ext cx="3528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F59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Simon-Lewis Menzies MSc, BSc (Hons)</a:t>
              </a:r>
            </a:p>
            <a:p>
              <a:pPr algn="ctr"/>
              <a:r>
                <a:rPr lang="en-US" sz="1400" dirty="0">
                  <a:solidFill>
                    <a:srgbClr val="3F59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PhD Researcher</a:t>
              </a: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A69CBF4-83AA-4E8E-AAAC-0BA6531D3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416499"/>
              </p:ext>
            </p:extLst>
          </p:nvPr>
        </p:nvGraphicFramePr>
        <p:xfrm>
          <a:off x="0" y="0"/>
          <a:ext cx="5327650" cy="289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225A33F-BB1D-8C8A-AD51-59172C41C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776966"/>
              </p:ext>
            </p:extLst>
          </p:nvPr>
        </p:nvGraphicFramePr>
        <p:xfrm>
          <a:off x="28534" y="1253567"/>
          <a:ext cx="5264229" cy="236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702F5EF3-F912-DD4B-9BC4-055AB7CD6E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6850" y="-117156"/>
            <a:ext cx="4978402" cy="21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7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0A965149C646A26666A744F2CAA1" ma:contentTypeVersion="10" ma:contentTypeDescription="Create a new document." ma:contentTypeScope="" ma:versionID="1364cb1e986fdfffcfcdc876ede74e67">
  <xsd:schema xmlns:xsd="http://www.w3.org/2001/XMLSchema" xmlns:xs="http://www.w3.org/2001/XMLSchema" xmlns:p="http://schemas.microsoft.com/office/2006/metadata/properties" xmlns:ns3="36937b1c-53d8-4088-999e-21383c985c55" targetNamespace="http://schemas.microsoft.com/office/2006/metadata/properties" ma:root="true" ma:fieldsID="fd426aa90acd56d4ce83a0133c126131" ns3:_="">
    <xsd:import namespace="36937b1c-53d8-4088-999e-21383c985c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37b1c-53d8-4088-999e-21383c985c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5D77ED-7C35-4CF2-859C-E345E198E4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37b1c-53d8-4088-999e-21383c985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21D9D1-612F-47EA-B489-98CDE9EC40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650072-5A2A-4E83-ABDB-BC05F2760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30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Professor Niamh NicDaeid</dc:creator>
  <cp:lastModifiedBy>Menzies, Simon-Lewis</cp:lastModifiedBy>
  <cp:revision>33</cp:revision>
  <dcterms:created xsi:type="dcterms:W3CDTF">2020-02-27T10:26:08Z</dcterms:created>
  <dcterms:modified xsi:type="dcterms:W3CDTF">2023-01-25T17:45:40Z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0x0101009B270A965149C646A26666A744F2CAA1</vt:lpwstr>
  </property>
</Properties>
</file>