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1DEB-0375-4BF6-8DC8-C3BEE2B6C07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A2A-2607-4C70-B50B-E1B4FADAB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34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1DEB-0375-4BF6-8DC8-C3BEE2B6C07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A2A-2607-4C70-B50B-E1B4FADAB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1DEB-0375-4BF6-8DC8-C3BEE2B6C07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A2A-2607-4C70-B50B-E1B4FADAB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5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1DEB-0375-4BF6-8DC8-C3BEE2B6C07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A2A-2607-4C70-B50B-E1B4FADAB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61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1DEB-0375-4BF6-8DC8-C3BEE2B6C07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A2A-2607-4C70-B50B-E1B4FADAB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2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1DEB-0375-4BF6-8DC8-C3BEE2B6C07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A2A-2607-4C70-B50B-E1B4FADAB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39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1DEB-0375-4BF6-8DC8-C3BEE2B6C07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A2A-2607-4C70-B50B-E1B4FADAB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5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1DEB-0375-4BF6-8DC8-C3BEE2B6C07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A2A-2607-4C70-B50B-E1B4FADAB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2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1DEB-0375-4BF6-8DC8-C3BEE2B6C07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A2A-2607-4C70-B50B-E1B4FADAB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54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1DEB-0375-4BF6-8DC8-C3BEE2B6C07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A2A-2607-4C70-B50B-E1B4FADAB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0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1DEB-0375-4BF6-8DC8-C3BEE2B6C07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A2A-2607-4C70-B50B-E1B4FADAB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9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1DEB-0375-4BF6-8DC8-C3BEE2B6C076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56A2A-2607-4C70-B50B-E1B4FADAB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7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s.conway1500@abertay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29B1E9-84EB-D6B9-378D-A8B866BB9056}"/>
              </a:ext>
            </a:extLst>
          </p:cNvPr>
          <p:cNvSpPr/>
          <p:nvPr/>
        </p:nvSpPr>
        <p:spPr>
          <a:xfrm>
            <a:off x="0" y="1774"/>
            <a:ext cx="12801600" cy="6739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E240E-81E3-2769-224C-1F20C3126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60" y="78371"/>
            <a:ext cx="12519273" cy="627022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4400" dirty="0">
                <a:latin typeface="+mn-lt"/>
              </a:rPr>
              <a:t>Using Avatars in Investigative Interviews with Young people</a:t>
            </a:r>
            <a:endParaRPr lang="en-GB" sz="2700" dirty="0"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D3F35F-6DD0-E36B-DD54-CD635E70B012}"/>
              </a:ext>
            </a:extLst>
          </p:cNvPr>
          <p:cNvSpPr txBox="1">
            <a:spLocks/>
          </p:cNvSpPr>
          <p:nvPr/>
        </p:nvSpPr>
        <p:spPr>
          <a:xfrm>
            <a:off x="12859" y="4102273"/>
            <a:ext cx="4388445" cy="26763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   Study One (Online survey)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8-18-year-old participants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Crime scenarios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Measure the preferred disclosure recipients </a:t>
            </a:r>
          </a:p>
          <a:p>
            <a:pPr marL="800100" lvl="1" indent="-342900" algn="l">
              <a:buFontTx/>
              <a:buChar char="-"/>
            </a:pPr>
            <a:r>
              <a:rPr lang="en-GB" dirty="0"/>
              <a:t>Male/Female/Non-Binary</a:t>
            </a:r>
          </a:p>
          <a:p>
            <a:pPr marL="800100" lvl="1" indent="-342900" algn="l">
              <a:buFontTx/>
              <a:buChar char="-"/>
            </a:pPr>
            <a:r>
              <a:rPr lang="en-GB" dirty="0"/>
              <a:t>Human/Non-Human</a:t>
            </a:r>
          </a:p>
          <a:p>
            <a:pPr marL="800100" lvl="1" indent="-342900" algn="l">
              <a:buFontTx/>
              <a:buChar char="-"/>
            </a:pPr>
            <a:r>
              <a:rPr lang="en-GB" dirty="0"/>
              <a:t>Online/Face to Face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7682E9-D915-0993-06F9-8C477EBAD357}"/>
              </a:ext>
            </a:extLst>
          </p:cNvPr>
          <p:cNvSpPr txBox="1">
            <a:spLocks/>
          </p:cNvSpPr>
          <p:nvPr/>
        </p:nvSpPr>
        <p:spPr>
          <a:xfrm>
            <a:off x="308452" y="1651110"/>
            <a:ext cx="6092348" cy="1674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Aim(s) of Project: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This project will test the suitability of ‘avatars’ as forensic interviewers for children and young people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This project will compare virtual avatars with human interviewers over MS Teams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78D0804-B75B-3FD3-DA82-5F4209DF1882}"/>
              </a:ext>
            </a:extLst>
          </p:cNvPr>
          <p:cNvSpPr txBox="1">
            <a:spLocks/>
          </p:cNvSpPr>
          <p:nvPr/>
        </p:nvSpPr>
        <p:spPr>
          <a:xfrm>
            <a:off x="4375178" y="4107690"/>
            <a:ext cx="4213211" cy="2676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   Study Two (Episodic Recall)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Mock Eyewitness Interview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11-18-year-old participants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Measure free recall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Measure suggestibility to leading questions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dirty="0"/>
          </a:p>
          <a:p>
            <a:pPr algn="l"/>
            <a:endParaRPr lang="en-GB" sz="2000" b="1" dirty="0"/>
          </a:p>
          <a:p>
            <a:pPr algn="l"/>
            <a:endParaRPr lang="en-GB" sz="2000" b="1" dirty="0"/>
          </a:p>
          <a:p>
            <a:pPr algn="l"/>
            <a:endParaRPr lang="en-GB" sz="2000" b="1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D02F4A-B479-BB90-2D25-0F69393AECDC}"/>
              </a:ext>
            </a:extLst>
          </p:cNvPr>
          <p:cNvSpPr txBox="1">
            <a:spLocks/>
          </p:cNvSpPr>
          <p:nvPr/>
        </p:nvSpPr>
        <p:spPr>
          <a:xfrm>
            <a:off x="8588389" y="4107689"/>
            <a:ext cx="4213211" cy="2681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   Study Three (Disclosure)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NICHD-inspired interview</a:t>
            </a:r>
          </a:p>
          <a:p>
            <a:pPr algn="l"/>
            <a:r>
              <a:rPr lang="en-GB" sz="2000" dirty="0"/>
              <a:t>i.e., ‘’tell me everything about…”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Measure the quality of disclosure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Measure the quantity of disclosure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13794C6-D5BA-9629-E52F-6FCE2B34347B}"/>
              </a:ext>
            </a:extLst>
          </p:cNvPr>
          <p:cNvSpPr txBox="1">
            <a:spLocks/>
          </p:cNvSpPr>
          <p:nvPr/>
        </p:nvSpPr>
        <p:spPr>
          <a:xfrm>
            <a:off x="197896" y="7022844"/>
            <a:ext cx="6137589" cy="159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Study Four (Focus group) - PLANNED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Scottish Police officers/Social Workers specialised in interviewing children and young people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Avatar ‘Product testing’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9D3AB5-FE4A-1929-2C14-B568827BC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05"/>
          <a:stretch/>
        </p:blipFill>
        <p:spPr>
          <a:xfrm>
            <a:off x="6999514" y="6195653"/>
            <a:ext cx="3973288" cy="25956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52E43E-C034-63F2-2112-3EF84CD9FB2A}"/>
              </a:ext>
            </a:extLst>
          </p:cNvPr>
          <p:cNvSpPr/>
          <p:nvPr/>
        </p:nvSpPr>
        <p:spPr>
          <a:xfrm>
            <a:off x="-17419" y="8932442"/>
            <a:ext cx="12801600" cy="6739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4BDB6-CDD9-B146-0A0F-D076E6057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60" y="9001272"/>
            <a:ext cx="2225743" cy="56518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936C75-A9C8-3AC0-14F2-D8DF9A8200BF}"/>
              </a:ext>
            </a:extLst>
          </p:cNvPr>
          <p:cNvSpPr txBox="1">
            <a:spLocks/>
          </p:cNvSpPr>
          <p:nvPr/>
        </p:nvSpPr>
        <p:spPr>
          <a:xfrm>
            <a:off x="135758" y="854840"/>
            <a:ext cx="6993845" cy="62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Sam Conway, PhD Student, Abertay University Dundee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A12640-03B0-CB21-062C-46C6CDA27946}"/>
              </a:ext>
            </a:extLst>
          </p:cNvPr>
          <p:cNvSpPr txBox="1">
            <a:spLocks/>
          </p:cNvSpPr>
          <p:nvPr/>
        </p:nvSpPr>
        <p:spPr>
          <a:xfrm>
            <a:off x="2886891" y="9078241"/>
            <a:ext cx="9897289" cy="62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</a:t>
            </a:r>
            <a:r>
              <a:rPr lang="en-GB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s.conway1500@abertay.ac.uk</a:t>
            </a:r>
            <a:r>
              <a:rPr lang="en-GB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1C52E7-FDA6-E4A4-D6AE-FEA0A691586D}"/>
              </a:ext>
            </a:extLst>
          </p:cNvPr>
          <p:cNvSpPr txBox="1">
            <a:spLocks/>
          </p:cNvSpPr>
          <p:nvPr/>
        </p:nvSpPr>
        <p:spPr>
          <a:xfrm>
            <a:off x="8163206" y="9070014"/>
            <a:ext cx="6993845" cy="62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Twitter: </a:t>
            </a:r>
            <a:r>
              <a:rPr lang="en-GB" b="0" i="0" dirty="0">
                <a:effectLst/>
                <a:latin typeface="TwitterChirp"/>
              </a:rPr>
              <a:t>@SamConway97 </a:t>
            </a:r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21DAB-456D-FE6B-86B1-2A7F90BA7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556" y="814082"/>
            <a:ext cx="5525592" cy="307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4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91</TotalTime>
  <Words>173</Words>
  <Application>Microsoft Office PowerPoint</Application>
  <PresentationFormat>A3 Paper (297x420 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TwitterChirp</vt:lpstr>
      <vt:lpstr>Office Theme</vt:lpstr>
      <vt:lpstr> Using Avatars in Investigative Interviews with Young people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Using Avatars in Investigative Interviews with Young people</dc:title>
  <dc:creator>SAM CONWAY</dc:creator>
  <cp:lastModifiedBy>SAM CONWAY</cp:lastModifiedBy>
  <cp:revision>10</cp:revision>
  <dcterms:created xsi:type="dcterms:W3CDTF">2023-01-25T11:15:44Z</dcterms:created>
  <dcterms:modified xsi:type="dcterms:W3CDTF">2023-01-25T15:56:09Z</dcterms:modified>
</cp:coreProperties>
</file>